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" ContentType="image/ti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media/image6.jpg" ContentType="image/jpeg"/>
  <Override PartName="/ppt/media/image7.jpg" ContentType="image/jpeg"/>
  <Override PartName="/ppt/media/image8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0" r:id="rId4"/>
    <p:sldId id="262" r:id="rId5"/>
    <p:sldId id="263" r:id="rId6"/>
    <p:sldId id="258" r:id="rId7"/>
    <p:sldId id="259" r:id="rId8"/>
    <p:sldId id="272" r:id="rId9"/>
    <p:sldId id="267" r:id="rId10"/>
    <p:sldId id="270" r:id="rId11"/>
    <p:sldId id="268" r:id="rId12"/>
    <p:sldId id="269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iya" initials="S" lastIdx="1" clrIdx="0">
    <p:extLst>
      <p:ext uri="{19B8F6BF-5375-455C-9EA6-DF929625EA0E}">
        <p15:presenceInfo xmlns:p15="http://schemas.microsoft.com/office/powerpoint/2012/main" userId="Sani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4CC"/>
    <a:srgbClr val="F0BEF0"/>
    <a:srgbClr val="E17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6A3D7-8042-4172-9B9A-5DDADD82208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F53E82-FA44-4D62-A687-B41E6DDED9A4}">
      <dgm:prSet phldrT="[Text]" custT="1"/>
      <dgm:spPr>
        <a:solidFill>
          <a:schemeClr val="accent1">
            <a:lumMod val="75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0904" tIns="120904" rIns="120904" bIns="120904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B9CF37BA-02AA-4141-A321-806BFA14CDA6}" type="parTrans" cxnId="{2618571E-36C4-455A-B714-B82445581B53}">
      <dgm:prSet/>
      <dgm:spPr/>
      <dgm:t>
        <a:bodyPr/>
        <a:lstStyle/>
        <a:p>
          <a:endParaRPr lang="en-US"/>
        </a:p>
      </dgm:t>
    </dgm:pt>
    <dgm:pt modelId="{9F624B46-90B3-4640-8A18-D831925CE002}" type="sibTrans" cxnId="{2618571E-36C4-455A-B714-B82445581B53}">
      <dgm:prSet/>
      <dgm:spPr/>
      <dgm:t>
        <a:bodyPr/>
        <a:lstStyle/>
        <a:p>
          <a:endParaRPr lang="en-US"/>
        </a:p>
      </dgm:t>
    </dgm:pt>
    <dgm:pt modelId="{CD1E8F8E-A0B7-455A-8403-EECDA4D5CF7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D77609A2-AA3A-4A9B-A4F0-99B2BC30F0D9}" type="parTrans" cxnId="{4670F3DC-A57D-4C89-A849-BC8AF47AB2F5}">
      <dgm:prSet/>
      <dgm:spPr/>
      <dgm:t>
        <a:bodyPr/>
        <a:lstStyle/>
        <a:p>
          <a:endParaRPr lang="en-US"/>
        </a:p>
      </dgm:t>
    </dgm:pt>
    <dgm:pt modelId="{5C9BD39B-9985-482A-B164-37A3096166C2}" type="sibTrans" cxnId="{4670F3DC-A57D-4C89-A849-BC8AF47AB2F5}">
      <dgm:prSet/>
      <dgm:spPr/>
      <dgm:t>
        <a:bodyPr/>
        <a:lstStyle/>
        <a:p>
          <a:endParaRPr lang="en-US"/>
        </a:p>
      </dgm:t>
    </dgm:pt>
    <dgm:pt modelId="{7238FCFB-3B4A-4716-ACA8-BC768D481AB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Dataset</a:t>
          </a:r>
        </a:p>
      </dgm:t>
    </dgm:pt>
    <dgm:pt modelId="{FE6B005F-FEE8-4201-BB46-3AA97F870A0F}" type="parTrans" cxnId="{3D3011DE-DBD9-4492-8638-8747046BB343}">
      <dgm:prSet/>
      <dgm:spPr/>
      <dgm:t>
        <a:bodyPr/>
        <a:lstStyle/>
        <a:p>
          <a:endParaRPr lang="en-US"/>
        </a:p>
      </dgm:t>
    </dgm:pt>
    <dgm:pt modelId="{D43D2DC3-1F6A-4A23-AE8B-8B7214145065}" type="sibTrans" cxnId="{3D3011DE-DBD9-4492-8638-8747046BB343}">
      <dgm:prSet/>
      <dgm:spPr/>
      <dgm:t>
        <a:bodyPr/>
        <a:lstStyle/>
        <a:p>
          <a:endParaRPr lang="en-US"/>
        </a:p>
      </dgm:t>
    </dgm:pt>
    <dgm:pt modelId="{FF1AC5AE-27E1-4BE7-B06E-91682172269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Methodology</a:t>
          </a:r>
        </a:p>
      </dgm:t>
    </dgm:pt>
    <dgm:pt modelId="{3417C107-BE55-46A0-9F79-4446BA99A81C}" type="parTrans" cxnId="{E526CB99-16A4-4CE6-BF88-94B64AADC447}">
      <dgm:prSet/>
      <dgm:spPr/>
      <dgm:t>
        <a:bodyPr/>
        <a:lstStyle/>
        <a:p>
          <a:endParaRPr lang="en-US"/>
        </a:p>
      </dgm:t>
    </dgm:pt>
    <dgm:pt modelId="{517912E8-1A5A-46EA-8333-DF067A5648BC}" type="sibTrans" cxnId="{E526CB99-16A4-4CE6-BF88-94B64AADC447}">
      <dgm:prSet/>
      <dgm:spPr/>
      <dgm:t>
        <a:bodyPr/>
        <a:lstStyle/>
        <a:p>
          <a:endParaRPr lang="en-US"/>
        </a:p>
      </dgm:t>
    </dgm:pt>
    <dgm:pt modelId="{C1FC066D-D318-4097-A0C5-E708D89D543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30BEB8EF-E644-4B6F-BE4E-3BACCB884854}" type="parTrans" cxnId="{1C0F355D-7B4E-4B66-96AE-0EF1EA25CBF1}">
      <dgm:prSet/>
      <dgm:spPr/>
      <dgm:t>
        <a:bodyPr/>
        <a:lstStyle/>
        <a:p>
          <a:endParaRPr lang="en-US"/>
        </a:p>
      </dgm:t>
    </dgm:pt>
    <dgm:pt modelId="{CE26DAF6-3443-47F4-AC17-DD43E1A04FEF}" type="sibTrans" cxnId="{1C0F355D-7B4E-4B66-96AE-0EF1EA25CBF1}">
      <dgm:prSet/>
      <dgm:spPr/>
      <dgm:t>
        <a:bodyPr/>
        <a:lstStyle/>
        <a:p>
          <a:endParaRPr lang="en-US"/>
        </a:p>
      </dgm:t>
    </dgm:pt>
    <dgm:pt modelId="{14E166CA-1B74-4F3D-AFB3-E37D4216A0D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6F98F329-E59A-47D9-854E-475F15BE3EEE}" type="parTrans" cxnId="{9047A21E-741D-4957-924B-328BAD6C3ABB}">
      <dgm:prSet/>
      <dgm:spPr/>
      <dgm:t>
        <a:bodyPr/>
        <a:lstStyle/>
        <a:p>
          <a:endParaRPr lang="en-US"/>
        </a:p>
      </dgm:t>
    </dgm:pt>
    <dgm:pt modelId="{73A24AE8-8D9A-4933-A318-287838B0ACFC}" type="sibTrans" cxnId="{9047A21E-741D-4957-924B-328BAD6C3ABB}">
      <dgm:prSet/>
      <dgm:spPr/>
      <dgm:t>
        <a:bodyPr/>
        <a:lstStyle/>
        <a:p>
          <a:endParaRPr lang="en-US"/>
        </a:p>
      </dgm:t>
    </dgm:pt>
    <dgm:pt modelId="{602F6ED2-0CBA-42D0-A80D-78356705E23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Inference</a:t>
          </a:r>
        </a:p>
      </dgm:t>
    </dgm:pt>
    <dgm:pt modelId="{F02FA9C7-7A04-4C47-B2F3-6596E74E4AD4}" type="parTrans" cxnId="{85A4F045-4789-44E7-9DB4-3BEEACE93E72}">
      <dgm:prSet/>
      <dgm:spPr/>
      <dgm:t>
        <a:bodyPr/>
        <a:lstStyle/>
        <a:p>
          <a:endParaRPr lang="en-US"/>
        </a:p>
      </dgm:t>
    </dgm:pt>
    <dgm:pt modelId="{5AA5E581-8630-4C5B-900E-0B029711D1B8}" type="sibTrans" cxnId="{85A4F045-4789-44E7-9DB4-3BEEACE93E72}">
      <dgm:prSet/>
      <dgm:spPr/>
      <dgm:t>
        <a:bodyPr/>
        <a:lstStyle/>
        <a:p>
          <a:endParaRPr lang="en-US"/>
        </a:p>
      </dgm:t>
    </dgm:pt>
    <dgm:pt modelId="{8EA51B5D-8062-4ED1-90C8-303D1A9D8516}" type="pres">
      <dgm:prSet presAssocID="{FF66A3D7-8042-4172-9B9A-5DDADD822082}" presName="Name0" presStyleCnt="0">
        <dgm:presLayoutVars>
          <dgm:dir/>
          <dgm:animLvl val="lvl"/>
          <dgm:resizeHandles val="exact"/>
        </dgm:presLayoutVars>
      </dgm:prSet>
      <dgm:spPr/>
    </dgm:pt>
    <dgm:pt modelId="{51BD7A77-57C5-4BFE-9BFF-AA3C6268D411}" type="pres">
      <dgm:prSet presAssocID="{602F6ED2-0CBA-42D0-A80D-78356705E237}" presName="boxAndChildren" presStyleCnt="0"/>
      <dgm:spPr/>
    </dgm:pt>
    <dgm:pt modelId="{410C172C-9644-4C48-B1F0-C3496F2A254F}" type="pres">
      <dgm:prSet presAssocID="{602F6ED2-0CBA-42D0-A80D-78356705E237}" presName="parentTextBox" presStyleLbl="node1" presStyleIdx="0" presStyleCnt="7"/>
      <dgm:spPr/>
    </dgm:pt>
    <dgm:pt modelId="{29757995-EFDF-4E20-9E5E-AF787E04E523}" type="pres">
      <dgm:prSet presAssocID="{73A24AE8-8D9A-4933-A318-287838B0ACFC}" presName="sp" presStyleCnt="0"/>
      <dgm:spPr/>
    </dgm:pt>
    <dgm:pt modelId="{EECA0D2E-E6CE-4374-ADB4-F59B83F41A3C}" type="pres">
      <dgm:prSet presAssocID="{14E166CA-1B74-4F3D-AFB3-E37D4216A0D4}" presName="arrowAndChildren" presStyleCnt="0"/>
      <dgm:spPr/>
    </dgm:pt>
    <dgm:pt modelId="{598F7D77-98F9-4ADA-94E6-C815F92D3C7E}" type="pres">
      <dgm:prSet presAssocID="{14E166CA-1B74-4F3D-AFB3-E37D4216A0D4}" presName="parentTextArrow" presStyleLbl="node1" presStyleIdx="1" presStyleCnt="7" custLinFactNeighborY="4671"/>
      <dgm:spPr/>
    </dgm:pt>
    <dgm:pt modelId="{8E207BCF-801A-453C-8BF4-4E3BE00CB1AF}" type="pres">
      <dgm:prSet presAssocID="{CE26DAF6-3443-47F4-AC17-DD43E1A04FEF}" presName="sp" presStyleCnt="0"/>
      <dgm:spPr/>
    </dgm:pt>
    <dgm:pt modelId="{629A01AB-6C8C-4A75-8EF2-9032B58F145D}" type="pres">
      <dgm:prSet presAssocID="{C1FC066D-D318-4097-A0C5-E708D89D5433}" presName="arrowAndChildren" presStyleCnt="0"/>
      <dgm:spPr/>
    </dgm:pt>
    <dgm:pt modelId="{D5C8329A-E950-44D9-A13D-9D6E2335A277}" type="pres">
      <dgm:prSet presAssocID="{C1FC066D-D318-4097-A0C5-E708D89D5433}" presName="parentTextArrow" presStyleLbl="node1" presStyleIdx="2" presStyleCnt="7"/>
      <dgm:spPr/>
    </dgm:pt>
    <dgm:pt modelId="{F60FD2D2-353F-47B6-A361-AC3DDC71CF0C}" type="pres">
      <dgm:prSet presAssocID="{517912E8-1A5A-46EA-8333-DF067A5648BC}" presName="sp" presStyleCnt="0"/>
      <dgm:spPr/>
    </dgm:pt>
    <dgm:pt modelId="{4CC0994A-6707-41E4-A9FF-A19F3317C830}" type="pres">
      <dgm:prSet presAssocID="{FF1AC5AE-27E1-4BE7-B06E-91682172269C}" presName="arrowAndChildren" presStyleCnt="0"/>
      <dgm:spPr/>
    </dgm:pt>
    <dgm:pt modelId="{DEDDBACB-764E-4AA2-A3FF-BEACC0620F01}" type="pres">
      <dgm:prSet presAssocID="{FF1AC5AE-27E1-4BE7-B06E-91682172269C}" presName="parentTextArrow" presStyleLbl="node1" presStyleIdx="3" presStyleCnt="7"/>
      <dgm:spPr/>
    </dgm:pt>
    <dgm:pt modelId="{1C2BE0AF-A2A4-4A65-A7E7-C47C6527FE7F}" type="pres">
      <dgm:prSet presAssocID="{D43D2DC3-1F6A-4A23-AE8B-8B7214145065}" presName="sp" presStyleCnt="0"/>
      <dgm:spPr/>
    </dgm:pt>
    <dgm:pt modelId="{7BA83866-84B6-40AB-B90C-B64767DD0873}" type="pres">
      <dgm:prSet presAssocID="{7238FCFB-3B4A-4716-ACA8-BC768D481ABC}" presName="arrowAndChildren" presStyleCnt="0"/>
      <dgm:spPr/>
    </dgm:pt>
    <dgm:pt modelId="{E4AB291B-81A5-40CD-9AF5-0693AE0A838E}" type="pres">
      <dgm:prSet presAssocID="{7238FCFB-3B4A-4716-ACA8-BC768D481ABC}" presName="parentTextArrow" presStyleLbl="node1" presStyleIdx="4" presStyleCnt="7"/>
      <dgm:spPr/>
    </dgm:pt>
    <dgm:pt modelId="{E535EB61-7F13-4B0A-B785-5BF56AD65221}" type="pres">
      <dgm:prSet presAssocID="{5C9BD39B-9985-482A-B164-37A3096166C2}" presName="sp" presStyleCnt="0"/>
      <dgm:spPr/>
    </dgm:pt>
    <dgm:pt modelId="{28B83B0C-5EF4-42A7-B443-87B4BB8D951C}" type="pres">
      <dgm:prSet presAssocID="{CD1E8F8E-A0B7-455A-8403-EECDA4D5CF74}" presName="arrowAndChildren" presStyleCnt="0"/>
      <dgm:spPr/>
    </dgm:pt>
    <dgm:pt modelId="{29302A50-3549-4B86-B967-85B29681ADA8}" type="pres">
      <dgm:prSet presAssocID="{CD1E8F8E-A0B7-455A-8403-EECDA4D5CF74}" presName="parentTextArrow" presStyleLbl="node1" presStyleIdx="5" presStyleCnt="7"/>
      <dgm:spPr/>
    </dgm:pt>
    <dgm:pt modelId="{DD80C801-873F-421C-B125-56B7D999981C}" type="pres">
      <dgm:prSet presAssocID="{9F624B46-90B3-4640-8A18-D831925CE002}" presName="sp" presStyleCnt="0"/>
      <dgm:spPr/>
    </dgm:pt>
    <dgm:pt modelId="{EBE9AB05-9FCA-4463-8FA4-A41025CF2E06}" type="pres">
      <dgm:prSet presAssocID="{BDF53E82-FA44-4D62-A687-B41E6DDED9A4}" presName="arrowAndChildren" presStyleCnt="0"/>
      <dgm:spPr/>
    </dgm:pt>
    <dgm:pt modelId="{D62034D9-2FBD-4CAD-9276-7035B0017642}" type="pres">
      <dgm:prSet presAssocID="{BDF53E82-FA44-4D62-A687-B41E6DDED9A4}" presName="parentTextArrow" presStyleLbl="node1" presStyleIdx="6" presStyleCnt="7"/>
      <dgm:spPr>
        <a:xfrm rot="10800000">
          <a:off x="0" y="154"/>
          <a:ext cx="7397750" cy="772201"/>
        </a:xfrm>
        <a:prstGeom prst="upArrowCallout">
          <a:avLst/>
        </a:prstGeom>
      </dgm:spPr>
    </dgm:pt>
  </dgm:ptLst>
  <dgm:cxnLst>
    <dgm:cxn modelId="{E18B2516-1AAD-4F42-9E3E-CD061E64C5F0}" type="presOf" srcId="{CD1E8F8E-A0B7-455A-8403-EECDA4D5CF74}" destId="{29302A50-3549-4B86-B967-85B29681ADA8}" srcOrd="0" destOrd="0" presId="urn:microsoft.com/office/officeart/2005/8/layout/process4"/>
    <dgm:cxn modelId="{2618571E-36C4-455A-B714-B82445581B53}" srcId="{FF66A3D7-8042-4172-9B9A-5DDADD822082}" destId="{BDF53E82-FA44-4D62-A687-B41E6DDED9A4}" srcOrd="0" destOrd="0" parTransId="{B9CF37BA-02AA-4141-A321-806BFA14CDA6}" sibTransId="{9F624B46-90B3-4640-8A18-D831925CE002}"/>
    <dgm:cxn modelId="{9047A21E-741D-4957-924B-328BAD6C3ABB}" srcId="{FF66A3D7-8042-4172-9B9A-5DDADD822082}" destId="{14E166CA-1B74-4F3D-AFB3-E37D4216A0D4}" srcOrd="5" destOrd="0" parTransId="{6F98F329-E59A-47D9-854E-475F15BE3EEE}" sibTransId="{73A24AE8-8D9A-4933-A318-287838B0ACFC}"/>
    <dgm:cxn modelId="{4642EB2D-38D7-44FF-945E-947DEF38032E}" type="presOf" srcId="{FF66A3D7-8042-4172-9B9A-5DDADD822082}" destId="{8EA51B5D-8062-4ED1-90C8-303D1A9D8516}" srcOrd="0" destOrd="0" presId="urn:microsoft.com/office/officeart/2005/8/layout/process4"/>
    <dgm:cxn modelId="{EA14F834-B03A-40FF-8C9A-AA66796F0F20}" type="presOf" srcId="{7238FCFB-3B4A-4716-ACA8-BC768D481ABC}" destId="{E4AB291B-81A5-40CD-9AF5-0693AE0A838E}" srcOrd="0" destOrd="0" presId="urn:microsoft.com/office/officeart/2005/8/layout/process4"/>
    <dgm:cxn modelId="{7774043A-BE05-487C-83EE-28B7EF9CDA8E}" type="presOf" srcId="{602F6ED2-0CBA-42D0-A80D-78356705E237}" destId="{410C172C-9644-4C48-B1F0-C3496F2A254F}" srcOrd="0" destOrd="0" presId="urn:microsoft.com/office/officeart/2005/8/layout/process4"/>
    <dgm:cxn modelId="{1C0F355D-7B4E-4B66-96AE-0EF1EA25CBF1}" srcId="{FF66A3D7-8042-4172-9B9A-5DDADD822082}" destId="{C1FC066D-D318-4097-A0C5-E708D89D5433}" srcOrd="4" destOrd="0" parTransId="{30BEB8EF-E644-4B6F-BE4E-3BACCB884854}" sibTransId="{CE26DAF6-3443-47F4-AC17-DD43E1A04FEF}"/>
    <dgm:cxn modelId="{85A4F045-4789-44E7-9DB4-3BEEACE93E72}" srcId="{FF66A3D7-8042-4172-9B9A-5DDADD822082}" destId="{602F6ED2-0CBA-42D0-A80D-78356705E237}" srcOrd="6" destOrd="0" parTransId="{F02FA9C7-7A04-4C47-B2F3-6596E74E4AD4}" sibTransId="{5AA5E581-8630-4C5B-900E-0B029711D1B8}"/>
    <dgm:cxn modelId="{AFD2F57C-51A1-4279-8FC4-181B96C4C644}" type="presOf" srcId="{FF1AC5AE-27E1-4BE7-B06E-91682172269C}" destId="{DEDDBACB-764E-4AA2-A3FF-BEACC0620F01}" srcOrd="0" destOrd="0" presId="urn:microsoft.com/office/officeart/2005/8/layout/process4"/>
    <dgm:cxn modelId="{221E8B8D-1E1E-44DD-B105-663E78690852}" type="presOf" srcId="{BDF53E82-FA44-4D62-A687-B41E6DDED9A4}" destId="{D62034D9-2FBD-4CAD-9276-7035B0017642}" srcOrd="0" destOrd="0" presId="urn:microsoft.com/office/officeart/2005/8/layout/process4"/>
    <dgm:cxn modelId="{E526CB99-16A4-4CE6-BF88-94B64AADC447}" srcId="{FF66A3D7-8042-4172-9B9A-5DDADD822082}" destId="{FF1AC5AE-27E1-4BE7-B06E-91682172269C}" srcOrd="3" destOrd="0" parTransId="{3417C107-BE55-46A0-9F79-4446BA99A81C}" sibTransId="{517912E8-1A5A-46EA-8333-DF067A5648BC}"/>
    <dgm:cxn modelId="{618BF1B2-FF48-47B1-B912-62A9C65D31B9}" type="presOf" srcId="{14E166CA-1B74-4F3D-AFB3-E37D4216A0D4}" destId="{598F7D77-98F9-4ADA-94E6-C815F92D3C7E}" srcOrd="0" destOrd="0" presId="urn:microsoft.com/office/officeart/2005/8/layout/process4"/>
    <dgm:cxn modelId="{5DE04CCA-FF72-4D35-9FCA-A4A508A01011}" type="presOf" srcId="{C1FC066D-D318-4097-A0C5-E708D89D5433}" destId="{D5C8329A-E950-44D9-A13D-9D6E2335A277}" srcOrd="0" destOrd="0" presId="urn:microsoft.com/office/officeart/2005/8/layout/process4"/>
    <dgm:cxn modelId="{4670F3DC-A57D-4C89-A849-BC8AF47AB2F5}" srcId="{FF66A3D7-8042-4172-9B9A-5DDADD822082}" destId="{CD1E8F8E-A0B7-455A-8403-EECDA4D5CF74}" srcOrd="1" destOrd="0" parTransId="{D77609A2-AA3A-4A9B-A4F0-99B2BC30F0D9}" sibTransId="{5C9BD39B-9985-482A-B164-37A3096166C2}"/>
    <dgm:cxn modelId="{3D3011DE-DBD9-4492-8638-8747046BB343}" srcId="{FF66A3D7-8042-4172-9B9A-5DDADD822082}" destId="{7238FCFB-3B4A-4716-ACA8-BC768D481ABC}" srcOrd="2" destOrd="0" parTransId="{FE6B005F-FEE8-4201-BB46-3AA97F870A0F}" sibTransId="{D43D2DC3-1F6A-4A23-AE8B-8B7214145065}"/>
    <dgm:cxn modelId="{EE542054-E640-4A84-AFE0-3F76665980AF}" type="presParOf" srcId="{8EA51B5D-8062-4ED1-90C8-303D1A9D8516}" destId="{51BD7A77-57C5-4BFE-9BFF-AA3C6268D411}" srcOrd="0" destOrd="0" presId="urn:microsoft.com/office/officeart/2005/8/layout/process4"/>
    <dgm:cxn modelId="{196B2711-C610-4365-9A2C-71D2D7AC4FBA}" type="presParOf" srcId="{51BD7A77-57C5-4BFE-9BFF-AA3C6268D411}" destId="{410C172C-9644-4C48-B1F0-C3496F2A254F}" srcOrd="0" destOrd="0" presId="urn:microsoft.com/office/officeart/2005/8/layout/process4"/>
    <dgm:cxn modelId="{F4ECEE45-D621-48BA-B726-CEABE6CC9EB4}" type="presParOf" srcId="{8EA51B5D-8062-4ED1-90C8-303D1A9D8516}" destId="{29757995-EFDF-4E20-9E5E-AF787E04E523}" srcOrd="1" destOrd="0" presId="urn:microsoft.com/office/officeart/2005/8/layout/process4"/>
    <dgm:cxn modelId="{E49CFB7F-B137-4646-BBC9-0F55F671225D}" type="presParOf" srcId="{8EA51B5D-8062-4ED1-90C8-303D1A9D8516}" destId="{EECA0D2E-E6CE-4374-ADB4-F59B83F41A3C}" srcOrd="2" destOrd="0" presId="urn:microsoft.com/office/officeart/2005/8/layout/process4"/>
    <dgm:cxn modelId="{26A822E9-1515-4A88-B18F-4365823AEF23}" type="presParOf" srcId="{EECA0D2E-E6CE-4374-ADB4-F59B83F41A3C}" destId="{598F7D77-98F9-4ADA-94E6-C815F92D3C7E}" srcOrd="0" destOrd="0" presId="urn:microsoft.com/office/officeart/2005/8/layout/process4"/>
    <dgm:cxn modelId="{B3A766EE-E1AB-4C3B-AB5E-16E4837CE851}" type="presParOf" srcId="{8EA51B5D-8062-4ED1-90C8-303D1A9D8516}" destId="{8E207BCF-801A-453C-8BF4-4E3BE00CB1AF}" srcOrd="3" destOrd="0" presId="urn:microsoft.com/office/officeart/2005/8/layout/process4"/>
    <dgm:cxn modelId="{84569AF5-D8B7-4E8B-B99D-D60D1B755595}" type="presParOf" srcId="{8EA51B5D-8062-4ED1-90C8-303D1A9D8516}" destId="{629A01AB-6C8C-4A75-8EF2-9032B58F145D}" srcOrd="4" destOrd="0" presId="urn:microsoft.com/office/officeart/2005/8/layout/process4"/>
    <dgm:cxn modelId="{6CED6BC6-FB27-47EC-A6AB-24573F586780}" type="presParOf" srcId="{629A01AB-6C8C-4A75-8EF2-9032B58F145D}" destId="{D5C8329A-E950-44D9-A13D-9D6E2335A277}" srcOrd="0" destOrd="0" presId="urn:microsoft.com/office/officeart/2005/8/layout/process4"/>
    <dgm:cxn modelId="{71212F58-ED08-4FC4-B229-5027E609FA28}" type="presParOf" srcId="{8EA51B5D-8062-4ED1-90C8-303D1A9D8516}" destId="{F60FD2D2-353F-47B6-A361-AC3DDC71CF0C}" srcOrd="5" destOrd="0" presId="urn:microsoft.com/office/officeart/2005/8/layout/process4"/>
    <dgm:cxn modelId="{ECF08CC5-887A-4FA7-BD65-06BBB2B353A1}" type="presParOf" srcId="{8EA51B5D-8062-4ED1-90C8-303D1A9D8516}" destId="{4CC0994A-6707-41E4-A9FF-A19F3317C830}" srcOrd="6" destOrd="0" presId="urn:microsoft.com/office/officeart/2005/8/layout/process4"/>
    <dgm:cxn modelId="{9C5FF9C2-4C7A-4C4C-909D-D9EFCFE97891}" type="presParOf" srcId="{4CC0994A-6707-41E4-A9FF-A19F3317C830}" destId="{DEDDBACB-764E-4AA2-A3FF-BEACC0620F01}" srcOrd="0" destOrd="0" presId="urn:microsoft.com/office/officeart/2005/8/layout/process4"/>
    <dgm:cxn modelId="{9D6006D5-0FFF-4728-817B-0FB8AB8E5F9E}" type="presParOf" srcId="{8EA51B5D-8062-4ED1-90C8-303D1A9D8516}" destId="{1C2BE0AF-A2A4-4A65-A7E7-C47C6527FE7F}" srcOrd="7" destOrd="0" presId="urn:microsoft.com/office/officeart/2005/8/layout/process4"/>
    <dgm:cxn modelId="{B472D7EE-3E2F-44F8-88F0-C206BD7C9505}" type="presParOf" srcId="{8EA51B5D-8062-4ED1-90C8-303D1A9D8516}" destId="{7BA83866-84B6-40AB-B90C-B64767DD0873}" srcOrd="8" destOrd="0" presId="urn:microsoft.com/office/officeart/2005/8/layout/process4"/>
    <dgm:cxn modelId="{718B0333-BE92-48E7-B64B-2DAFC7ADA051}" type="presParOf" srcId="{7BA83866-84B6-40AB-B90C-B64767DD0873}" destId="{E4AB291B-81A5-40CD-9AF5-0693AE0A838E}" srcOrd="0" destOrd="0" presId="urn:microsoft.com/office/officeart/2005/8/layout/process4"/>
    <dgm:cxn modelId="{B55148FF-40E9-4E3F-B8BE-C02262F95CD8}" type="presParOf" srcId="{8EA51B5D-8062-4ED1-90C8-303D1A9D8516}" destId="{E535EB61-7F13-4B0A-B785-5BF56AD65221}" srcOrd="9" destOrd="0" presId="urn:microsoft.com/office/officeart/2005/8/layout/process4"/>
    <dgm:cxn modelId="{95C47DCC-EC37-4895-99B8-48A23EBCD44F}" type="presParOf" srcId="{8EA51B5D-8062-4ED1-90C8-303D1A9D8516}" destId="{28B83B0C-5EF4-42A7-B443-87B4BB8D951C}" srcOrd="10" destOrd="0" presId="urn:microsoft.com/office/officeart/2005/8/layout/process4"/>
    <dgm:cxn modelId="{47E187C4-AE7A-45FB-8D77-6685509C5C5A}" type="presParOf" srcId="{28B83B0C-5EF4-42A7-B443-87B4BB8D951C}" destId="{29302A50-3549-4B86-B967-85B29681ADA8}" srcOrd="0" destOrd="0" presId="urn:microsoft.com/office/officeart/2005/8/layout/process4"/>
    <dgm:cxn modelId="{A9E18C39-73CE-43B3-BA08-F753D56FBAD6}" type="presParOf" srcId="{8EA51B5D-8062-4ED1-90C8-303D1A9D8516}" destId="{DD80C801-873F-421C-B125-56B7D999981C}" srcOrd="11" destOrd="0" presId="urn:microsoft.com/office/officeart/2005/8/layout/process4"/>
    <dgm:cxn modelId="{2D8E03BB-098D-40F5-82BE-78CE9C1FA4D9}" type="presParOf" srcId="{8EA51B5D-8062-4ED1-90C8-303D1A9D8516}" destId="{EBE9AB05-9FCA-4463-8FA4-A41025CF2E06}" srcOrd="12" destOrd="0" presId="urn:microsoft.com/office/officeart/2005/8/layout/process4"/>
    <dgm:cxn modelId="{C055200B-B0C7-4584-8885-891C26C8D52E}" type="presParOf" srcId="{EBE9AB05-9FCA-4463-8FA4-A41025CF2E06}" destId="{D62034D9-2FBD-4CAD-9276-7035B0017642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10DFE-CB34-4BCC-AEB4-CD95A074A0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D9B28-9E93-4505-96A1-9C18FF367EED}">
      <dgm:prSet custT="1"/>
      <dgm:spPr/>
      <dgm:t>
        <a:bodyPr/>
        <a:lstStyle/>
        <a:p>
          <a:r>
            <a:rPr lang="en-US" sz="2000" dirty="0"/>
            <a:t>History of worldwide mortality rate </a:t>
          </a:r>
        </a:p>
      </dgm:t>
    </dgm:pt>
    <dgm:pt modelId="{BFCD2D2C-2E74-4AAA-9948-0C68E4391F66}" type="parTrans" cxnId="{6928A269-4D03-4156-BAA4-F4699E6C9F3A}">
      <dgm:prSet/>
      <dgm:spPr/>
      <dgm:t>
        <a:bodyPr/>
        <a:lstStyle/>
        <a:p>
          <a:endParaRPr lang="en-US" sz="2000"/>
        </a:p>
      </dgm:t>
    </dgm:pt>
    <dgm:pt modelId="{6622F612-22EE-4E26-812D-E0933355318E}" type="sibTrans" cxnId="{6928A269-4D03-4156-BAA4-F4699E6C9F3A}">
      <dgm:prSet/>
      <dgm:spPr/>
      <dgm:t>
        <a:bodyPr/>
        <a:lstStyle/>
        <a:p>
          <a:endParaRPr lang="en-US" sz="2000"/>
        </a:p>
      </dgm:t>
    </dgm:pt>
    <dgm:pt modelId="{134428A1-6236-49EE-B60B-2EE65B299A38}">
      <dgm:prSet custT="1"/>
      <dgm:spPr/>
      <dgm:t>
        <a:bodyPr/>
        <a:lstStyle/>
        <a:p>
          <a:r>
            <a:rPr lang="en-US" sz="2000" dirty="0"/>
            <a:t>Various causes of deaths observed worldwide due to different parameters.</a:t>
          </a:r>
        </a:p>
      </dgm:t>
    </dgm:pt>
    <dgm:pt modelId="{15B40860-CFB5-4F1C-A764-51128A9FA61F}" type="parTrans" cxnId="{AA45658D-DF5A-44E8-8B26-91AFF2B132AA}">
      <dgm:prSet/>
      <dgm:spPr/>
      <dgm:t>
        <a:bodyPr/>
        <a:lstStyle/>
        <a:p>
          <a:endParaRPr lang="en-US" sz="2000"/>
        </a:p>
      </dgm:t>
    </dgm:pt>
    <dgm:pt modelId="{960C031A-A6E3-4505-B332-AC6C18DD3D43}" type="sibTrans" cxnId="{AA45658D-DF5A-44E8-8B26-91AFF2B132AA}">
      <dgm:prSet/>
      <dgm:spPr/>
      <dgm:t>
        <a:bodyPr/>
        <a:lstStyle/>
        <a:p>
          <a:endParaRPr lang="en-US" sz="2000"/>
        </a:p>
      </dgm:t>
    </dgm:pt>
    <dgm:pt modelId="{8307C200-3F50-44CD-A7E2-65F98E2DF0D3}" type="pres">
      <dgm:prSet presAssocID="{46610DFE-CB34-4BCC-AEB4-CD95A074A0C2}" presName="linear" presStyleCnt="0">
        <dgm:presLayoutVars>
          <dgm:animLvl val="lvl"/>
          <dgm:resizeHandles val="exact"/>
        </dgm:presLayoutVars>
      </dgm:prSet>
      <dgm:spPr/>
    </dgm:pt>
    <dgm:pt modelId="{2C547D6E-A445-429F-A75D-D468FAFA2A2A}" type="pres">
      <dgm:prSet presAssocID="{C97D9B28-9E93-4505-96A1-9C18FF367EED}" presName="parentText" presStyleLbl="node1" presStyleIdx="0" presStyleCnt="2" custLinFactNeighborY="-28618">
        <dgm:presLayoutVars>
          <dgm:chMax val="0"/>
          <dgm:bulletEnabled val="1"/>
        </dgm:presLayoutVars>
      </dgm:prSet>
      <dgm:spPr/>
    </dgm:pt>
    <dgm:pt modelId="{517613CD-8497-4294-A5D7-3D5680331274}" type="pres">
      <dgm:prSet presAssocID="{6622F612-22EE-4E26-812D-E0933355318E}" presName="spacer" presStyleCnt="0"/>
      <dgm:spPr/>
    </dgm:pt>
    <dgm:pt modelId="{B69DFF62-FD69-4899-A3CB-4EF7E923A762}" type="pres">
      <dgm:prSet presAssocID="{134428A1-6236-49EE-B60B-2EE65B299A3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928A269-4D03-4156-BAA4-F4699E6C9F3A}" srcId="{46610DFE-CB34-4BCC-AEB4-CD95A074A0C2}" destId="{C97D9B28-9E93-4505-96A1-9C18FF367EED}" srcOrd="0" destOrd="0" parTransId="{BFCD2D2C-2E74-4AAA-9948-0C68E4391F66}" sibTransId="{6622F612-22EE-4E26-812D-E0933355318E}"/>
    <dgm:cxn modelId="{627DA584-3C8D-425C-AFB5-92A5A3CA7782}" type="presOf" srcId="{134428A1-6236-49EE-B60B-2EE65B299A38}" destId="{B69DFF62-FD69-4899-A3CB-4EF7E923A762}" srcOrd="0" destOrd="0" presId="urn:microsoft.com/office/officeart/2005/8/layout/vList2"/>
    <dgm:cxn modelId="{AA45658D-DF5A-44E8-8B26-91AFF2B132AA}" srcId="{46610DFE-CB34-4BCC-AEB4-CD95A074A0C2}" destId="{134428A1-6236-49EE-B60B-2EE65B299A38}" srcOrd="1" destOrd="0" parTransId="{15B40860-CFB5-4F1C-A764-51128A9FA61F}" sibTransId="{960C031A-A6E3-4505-B332-AC6C18DD3D43}"/>
    <dgm:cxn modelId="{9D72BE9E-80A1-4F57-BD3F-2CBAA997631F}" type="presOf" srcId="{C97D9B28-9E93-4505-96A1-9C18FF367EED}" destId="{2C547D6E-A445-429F-A75D-D468FAFA2A2A}" srcOrd="0" destOrd="0" presId="urn:microsoft.com/office/officeart/2005/8/layout/vList2"/>
    <dgm:cxn modelId="{293B7DEF-8F81-4D79-B997-AF4DDAA53E1B}" type="presOf" srcId="{46610DFE-CB34-4BCC-AEB4-CD95A074A0C2}" destId="{8307C200-3F50-44CD-A7E2-65F98E2DF0D3}" srcOrd="0" destOrd="0" presId="urn:microsoft.com/office/officeart/2005/8/layout/vList2"/>
    <dgm:cxn modelId="{33CB8ABA-0AA5-46A0-A264-2342C2FBE590}" type="presParOf" srcId="{8307C200-3F50-44CD-A7E2-65F98E2DF0D3}" destId="{2C547D6E-A445-429F-A75D-D468FAFA2A2A}" srcOrd="0" destOrd="0" presId="urn:microsoft.com/office/officeart/2005/8/layout/vList2"/>
    <dgm:cxn modelId="{567620B3-F2F8-441A-A4FC-7352CED14125}" type="presParOf" srcId="{8307C200-3F50-44CD-A7E2-65F98E2DF0D3}" destId="{517613CD-8497-4294-A5D7-3D5680331274}" srcOrd="1" destOrd="0" presId="urn:microsoft.com/office/officeart/2005/8/layout/vList2"/>
    <dgm:cxn modelId="{762A0F0A-E246-4ACB-A853-0704AA1335B7}" type="presParOf" srcId="{8307C200-3F50-44CD-A7E2-65F98E2DF0D3}" destId="{B69DFF62-FD69-4899-A3CB-4EF7E923A7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0153A-EDF4-4A01-931F-FDB7358269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65C84-3CA7-47D3-B673-BC2BFD6E38E3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</a:t>
          </a:r>
          <a:r>
            <a:rPr lang="en-US" b="0" i="0" dirty="0"/>
            <a:t>dentify leading factors of deaths.</a:t>
          </a:r>
          <a:endParaRPr lang="en-US" dirty="0"/>
        </a:p>
      </dgm:t>
    </dgm:pt>
    <dgm:pt modelId="{C55353BD-A8CB-4DE2-B029-C5FA1BE6CF8D}" type="parTrans" cxnId="{ACB87991-764A-4791-980C-A43393D177E3}">
      <dgm:prSet/>
      <dgm:spPr/>
      <dgm:t>
        <a:bodyPr/>
        <a:lstStyle/>
        <a:p>
          <a:endParaRPr lang="en-US"/>
        </a:p>
      </dgm:t>
    </dgm:pt>
    <dgm:pt modelId="{AE36CCAA-925A-4199-A20F-33B8AE75C652}" type="sibTrans" cxnId="{ACB87991-764A-4791-980C-A43393D177E3}">
      <dgm:prSet/>
      <dgm:spPr/>
      <dgm:t>
        <a:bodyPr/>
        <a:lstStyle/>
        <a:p>
          <a:endParaRPr lang="en-US"/>
        </a:p>
      </dgm:t>
    </dgm:pt>
    <dgm:pt modelId="{DF799732-AD4B-4B70-A576-4419846C31D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</a:t>
          </a:r>
          <a:r>
            <a:rPr lang="en-US" b="0" i="0" dirty="0"/>
            <a:t>ompare and analyze correlation between different parameters.</a:t>
          </a:r>
          <a:endParaRPr lang="en-US" dirty="0"/>
        </a:p>
      </dgm:t>
    </dgm:pt>
    <dgm:pt modelId="{630DDB66-C91C-46E3-9D5D-EB3D0BD4CD43}" type="parTrans" cxnId="{3CDABD16-1D31-472B-89FF-C628DA02B748}">
      <dgm:prSet/>
      <dgm:spPr/>
      <dgm:t>
        <a:bodyPr/>
        <a:lstStyle/>
        <a:p>
          <a:endParaRPr lang="en-US"/>
        </a:p>
      </dgm:t>
    </dgm:pt>
    <dgm:pt modelId="{E221C243-5C03-47FE-A115-6F8536714F84}" type="sibTrans" cxnId="{3CDABD16-1D31-472B-89FF-C628DA02B748}">
      <dgm:prSet/>
      <dgm:spPr/>
      <dgm:t>
        <a:bodyPr/>
        <a:lstStyle/>
        <a:p>
          <a:endParaRPr lang="en-US"/>
        </a:p>
      </dgm:t>
    </dgm:pt>
    <dgm:pt modelId="{A54677BD-9C37-4682-B01C-FB0710CBE78A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E</a:t>
          </a:r>
          <a:r>
            <a:rPr lang="en-US" b="0" i="0" dirty="0"/>
            <a:t>ffect of development indicators such as GDP and population on mortality rates.</a:t>
          </a:r>
          <a:endParaRPr lang="en-US" dirty="0"/>
        </a:p>
      </dgm:t>
    </dgm:pt>
    <dgm:pt modelId="{57712BC2-D9FC-4BFC-87B6-548289565AB1}" type="parTrans" cxnId="{02F8FD43-1D37-4319-A2CF-423FD03F2EA1}">
      <dgm:prSet/>
      <dgm:spPr/>
      <dgm:t>
        <a:bodyPr/>
        <a:lstStyle/>
        <a:p>
          <a:endParaRPr lang="en-US"/>
        </a:p>
      </dgm:t>
    </dgm:pt>
    <dgm:pt modelId="{6D9533A9-C37A-4528-B75C-D2310BB07AE2}" type="sibTrans" cxnId="{02F8FD43-1D37-4319-A2CF-423FD03F2EA1}">
      <dgm:prSet/>
      <dgm:spPr/>
      <dgm:t>
        <a:bodyPr/>
        <a:lstStyle/>
        <a:p>
          <a:endParaRPr lang="en-US"/>
        </a:p>
      </dgm:t>
    </dgm:pt>
    <dgm:pt modelId="{E1FDBF11-6ED0-4C35-AC72-E1BB9360F75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0" i="0" dirty="0"/>
            <a:t>Forecast to analyze the trend of major affecting parameters.</a:t>
          </a:r>
          <a:endParaRPr lang="en-US" dirty="0"/>
        </a:p>
      </dgm:t>
    </dgm:pt>
    <dgm:pt modelId="{8850678C-E479-4D22-9BA9-A500EE4F12B1}" type="parTrans" cxnId="{0F2E5EC2-FD9E-4C72-B647-5775F62AA141}">
      <dgm:prSet/>
      <dgm:spPr/>
      <dgm:t>
        <a:bodyPr/>
        <a:lstStyle/>
        <a:p>
          <a:endParaRPr lang="en-US"/>
        </a:p>
      </dgm:t>
    </dgm:pt>
    <dgm:pt modelId="{ACE35A88-D13B-4BC6-9464-20D5255F9A14}" type="sibTrans" cxnId="{0F2E5EC2-FD9E-4C72-B647-5775F62AA141}">
      <dgm:prSet/>
      <dgm:spPr/>
      <dgm:t>
        <a:bodyPr/>
        <a:lstStyle/>
        <a:p>
          <a:endParaRPr lang="en-US"/>
        </a:p>
      </dgm:t>
    </dgm:pt>
    <dgm:pt modelId="{21A0DDAC-666B-4CFD-A273-FBDF7321B30A}" type="pres">
      <dgm:prSet presAssocID="{26A0153A-EDF4-4A01-931F-FDB73582697A}" presName="linear" presStyleCnt="0">
        <dgm:presLayoutVars>
          <dgm:animLvl val="lvl"/>
          <dgm:resizeHandles val="exact"/>
        </dgm:presLayoutVars>
      </dgm:prSet>
      <dgm:spPr/>
    </dgm:pt>
    <dgm:pt modelId="{C5DAC591-BAB4-4DB8-BDD0-25C091819173}" type="pres">
      <dgm:prSet presAssocID="{19B65C84-3CA7-47D3-B673-BC2BFD6E38E3}" presName="parentText" presStyleLbl="node1" presStyleIdx="0" presStyleCnt="4" custLinFactNeighborY="-20384">
        <dgm:presLayoutVars>
          <dgm:chMax val="0"/>
          <dgm:bulletEnabled val="1"/>
        </dgm:presLayoutVars>
      </dgm:prSet>
      <dgm:spPr/>
    </dgm:pt>
    <dgm:pt modelId="{8EBCF587-14CD-436E-9313-80C65623A344}" type="pres">
      <dgm:prSet presAssocID="{AE36CCAA-925A-4199-A20F-33B8AE75C652}" presName="spacer" presStyleCnt="0"/>
      <dgm:spPr/>
    </dgm:pt>
    <dgm:pt modelId="{648E7111-8CE2-4294-8785-9F84518D53FC}" type="pres">
      <dgm:prSet presAssocID="{DF799732-AD4B-4B70-A576-4419846C31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9972ED-4E60-49D2-8A24-0FDBB314B1DC}" type="pres">
      <dgm:prSet presAssocID="{E221C243-5C03-47FE-A115-6F8536714F84}" presName="spacer" presStyleCnt="0"/>
      <dgm:spPr/>
    </dgm:pt>
    <dgm:pt modelId="{37558081-3852-4652-9F3A-B1CDFF703576}" type="pres">
      <dgm:prSet presAssocID="{A54677BD-9C37-4682-B01C-FB0710CBE7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8C1459-5A99-4635-96A3-E0C7877BFA0A}" type="pres">
      <dgm:prSet presAssocID="{6D9533A9-C37A-4528-B75C-D2310BB07AE2}" presName="spacer" presStyleCnt="0"/>
      <dgm:spPr/>
    </dgm:pt>
    <dgm:pt modelId="{47015339-19BE-4B29-96FA-7857707E905E}" type="pres">
      <dgm:prSet presAssocID="{E1FDBF11-6ED0-4C35-AC72-E1BB9360F754}" presName="parentText" presStyleLbl="node1" presStyleIdx="3" presStyleCnt="4" custLinFactNeighborY="-13149">
        <dgm:presLayoutVars>
          <dgm:chMax val="0"/>
          <dgm:bulletEnabled val="1"/>
        </dgm:presLayoutVars>
      </dgm:prSet>
      <dgm:spPr/>
    </dgm:pt>
  </dgm:ptLst>
  <dgm:cxnLst>
    <dgm:cxn modelId="{3CDABD16-1D31-472B-89FF-C628DA02B748}" srcId="{26A0153A-EDF4-4A01-931F-FDB73582697A}" destId="{DF799732-AD4B-4B70-A576-4419846C31D8}" srcOrd="1" destOrd="0" parTransId="{630DDB66-C91C-46E3-9D5D-EB3D0BD4CD43}" sibTransId="{E221C243-5C03-47FE-A115-6F8536714F84}"/>
    <dgm:cxn modelId="{4EB28C27-0F77-48CF-A492-E585F80A6AC7}" type="presOf" srcId="{E1FDBF11-6ED0-4C35-AC72-E1BB9360F754}" destId="{47015339-19BE-4B29-96FA-7857707E905E}" srcOrd="0" destOrd="0" presId="urn:microsoft.com/office/officeart/2005/8/layout/vList2"/>
    <dgm:cxn modelId="{02F8FD43-1D37-4319-A2CF-423FD03F2EA1}" srcId="{26A0153A-EDF4-4A01-931F-FDB73582697A}" destId="{A54677BD-9C37-4682-B01C-FB0710CBE78A}" srcOrd="2" destOrd="0" parTransId="{57712BC2-D9FC-4BFC-87B6-548289565AB1}" sibTransId="{6D9533A9-C37A-4528-B75C-D2310BB07AE2}"/>
    <dgm:cxn modelId="{5B72EF68-7D16-46A0-8005-80C6D6E09AAC}" type="presOf" srcId="{A54677BD-9C37-4682-B01C-FB0710CBE78A}" destId="{37558081-3852-4652-9F3A-B1CDFF703576}" srcOrd="0" destOrd="0" presId="urn:microsoft.com/office/officeart/2005/8/layout/vList2"/>
    <dgm:cxn modelId="{ACB87991-764A-4791-980C-A43393D177E3}" srcId="{26A0153A-EDF4-4A01-931F-FDB73582697A}" destId="{19B65C84-3CA7-47D3-B673-BC2BFD6E38E3}" srcOrd="0" destOrd="0" parTransId="{C55353BD-A8CB-4DE2-B029-C5FA1BE6CF8D}" sibTransId="{AE36CCAA-925A-4199-A20F-33B8AE75C652}"/>
    <dgm:cxn modelId="{0F2E5EC2-FD9E-4C72-B647-5775F62AA141}" srcId="{26A0153A-EDF4-4A01-931F-FDB73582697A}" destId="{E1FDBF11-6ED0-4C35-AC72-E1BB9360F754}" srcOrd="3" destOrd="0" parTransId="{8850678C-E479-4D22-9BA9-A500EE4F12B1}" sibTransId="{ACE35A88-D13B-4BC6-9464-20D5255F9A14}"/>
    <dgm:cxn modelId="{676007D3-C303-4724-A3CF-49DD018A702C}" type="presOf" srcId="{DF799732-AD4B-4B70-A576-4419846C31D8}" destId="{648E7111-8CE2-4294-8785-9F84518D53FC}" srcOrd="0" destOrd="0" presId="urn:microsoft.com/office/officeart/2005/8/layout/vList2"/>
    <dgm:cxn modelId="{745FA4F3-3201-497D-9FF5-87506C225CD2}" type="presOf" srcId="{19B65C84-3CA7-47D3-B673-BC2BFD6E38E3}" destId="{C5DAC591-BAB4-4DB8-BDD0-25C091819173}" srcOrd="0" destOrd="0" presId="urn:microsoft.com/office/officeart/2005/8/layout/vList2"/>
    <dgm:cxn modelId="{3270B5F3-21A6-460B-BC3F-46FE0F2EF1D0}" type="presOf" srcId="{26A0153A-EDF4-4A01-931F-FDB73582697A}" destId="{21A0DDAC-666B-4CFD-A273-FBDF7321B30A}" srcOrd="0" destOrd="0" presId="urn:microsoft.com/office/officeart/2005/8/layout/vList2"/>
    <dgm:cxn modelId="{B45ABF3D-B2C8-4ADF-A4C7-83F0DFAE4B2E}" type="presParOf" srcId="{21A0DDAC-666B-4CFD-A273-FBDF7321B30A}" destId="{C5DAC591-BAB4-4DB8-BDD0-25C091819173}" srcOrd="0" destOrd="0" presId="urn:microsoft.com/office/officeart/2005/8/layout/vList2"/>
    <dgm:cxn modelId="{C97DBCC3-5135-4B74-8F11-F13CAD88D05E}" type="presParOf" srcId="{21A0DDAC-666B-4CFD-A273-FBDF7321B30A}" destId="{8EBCF587-14CD-436E-9313-80C65623A344}" srcOrd="1" destOrd="0" presId="urn:microsoft.com/office/officeart/2005/8/layout/vList2"/>
    <dgm:cxn modelId="{59811B21-21BB-470E-AF0E-BA7F2B6BC314}" type="presParOf" srcId="{21A0DDAC-666B-4CFD-A273-FBDF7321B30A}" destId="{648E7111-8CE2-4294-8785-9F84518D53FC}" srcOrd="2" destOrd="0" presId="urn:microsoft.com/office/officeart/2005/8/layout/vList2"/>
    <dgm:cxn modelId="{AEF3099F-0568-433A-AA24-967904AC7951}" type="presParOf" srcId="{21A0DDAC-666B-4CFD-A273-FBDF7321B30A}" destId="{E69972ED-4E60-49D2-8A24-0FDBB314B1DC}" srcOrd="3" destOrd="0" presId="urn:microsoft.com/office/officeart/2005/8/layout/vList2"/>
    <dgm:cxn modelId="{40C748A5-5653-4480-BECD-866CDE1E33BF}" type="presParOf" srcId="{21A0DDAC-666B-4CFD-A273-FBDF7321B30A}" destId="{37558081-3852-4652-9F3A-B1CDFF703576}" srcOrd="4" destOrd="0" presId="urn:microsoft.com/office/officeart/2005/8/layout/vList2"/>
    <dgm:cxn modelId="{BD844AEB-9E45-4748-A0FF-0642B820C3E5}" type="presParOf" srcId="{21A0DDAC-666B-4CFD-A273-FBDF7321B30A}" destId="{D78C1459-5A99-4635-96A3-E0C7877BFA0A}" srcOrd="5" destOrd="0" presId="urn:microsoft.com/office/officeart/2005/8/layout/vList2"/>
    <dgm:cxn modelId="{B9C40FA7-8A2D-458F-976C-EA34C11A0C8D}" type="presParOf" srcId="{21A0DDAC-666B-4CFD-A273-FBDF7321B30A}" destId="{47015339-19BE-4B29-96FA-7857707E905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6CC0DD-E9EA-4D67-93CD-4606112291A9}" type="doc">
      <dgm:prSet loTypeId="urn:microsoft.com/office/officeart/2005/8/layout/orgChart1" loCatId="hierarchy" qsTypeId="urn:microsoft.com/office/officeart/2005/8/quickstyle/3d3" qsCatId="3D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58D98DE6-C447-443B-944D-2F6C8D361364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A21ACEF4-64D8-4B8A-B5CF-CF378DB6FA35}" type="parTrans" cxnId="{3D36330E-6542-4675-BE3D-E1FE18CF6C0C}">
      <dgm:prSet/>
      <dgm:spPr/>
      <dgm:t>
        <a:bodyPr/>
        <a:lstStyle/>
        <a:p>
          <a:endParaRPr lang="en-US"/>
        </a:p>
      </dgm:t>
    </dgm:pt>
    <dgm:pt modelId="{2B532A8E-90AF-4C87-8A68-53EE7E2236B7}" type="sibTrans" cxnId="{3D36330E-6542-4675-BE3D-E1FE18CF6C0C}">
      <dgm:prSet/>
      <dgm:spPr/>
      <dgm:t>
        <a:bodyPr/>
        <a:lstStyle/>
        <a:p>
          <a:endParaRPr lang="en-US"/>
        </a:p>
      </dgm:t>
    </dgm:pt>
    <dgm:pt modelId="{0194504C-79C8-4BC7-A345-8F565C4401C5}">
      <dgm:prSet/>
      <dgm:spPr/>
      <dgm:t>
        <a:bodyPr/>
        <a:lstStyle/>
        <a:p>
          <a:r>
            <a:rPr lang="en-US"/>
            <a:t>Joining data through Tableau</a:t>
          </a:r>
        </a:p>
      </dgm:t>
    </dgm:pt>
    <dgm:pt modelId="{FEDBA731-9062-4F27-9C3D-785D12CB0AC8}" type="parTrans" cxnId="{8DBEE8F7-344E-4DCD-ABBC-F99D720F0819}">
      <dgm:prSet/>
      <dgm:spPr/>
      <dgm:t>
        <a:bodyPr/>
        <a:lstStyle/>
        <a:p>
          <a:endParaRPr lang="en-US"/>
        </a:p>
      </dgm:t>
    </dgm:pt>
    <dgm:pt modelId="{ED6B8382-A2B2-4B76-BA59-504625808433}" type="sibTrans" cxnId="{8DBEE8F7-344E-4DCD-ABBC-F99D720F0819}">
      <dgm:prSet/>
      <dgm:spPr/>
      <dgm:t>
        <a:bodyPr/>
        <a:lstStyle/>
        <a:p>
          <a:endParaRPr lang="en-US"/>
        </a:p>
      </dgm:t>
    </dgm:pt>
    <dgm:pt modelId="{959ED294-98DD-4AE1-8613-14A779725977}">
      <dgm:prSet/>
      <dgm:spPr/>
      <dgm:t>
        <a:bodyPr/>
        <a:lstStyle/>
        <a:p>
          <a:r>
            <a:rPr lang="en-US"/>
            <a:t>Removing nulls</a:t>
          </a:r>
        </a:p>
      </dgm:t>
    </dgm:pt>
    <dgm:pt modelId="{2262BC70-070E-45E9-9D9C-BFD8046F76F6}" type="parTrans" cxnId="{EECEE1AF-7C73-4EC0-A721-710A536F3362}">
      <dgm:prSet/>
      <dgm:spPr/>
      <dgm:t>
        <a:bodyPr/>
        <a:lstStyle/>
        <a:p>
          <a:endParaRPr lang="en-US"/>
        </a:p>
      </dgm:t>
    </dgm:pt>
    <dgm:pt modelId="{C918B47F-CF39-4F08-8E74-B81FD59024E8}" type="sibTrans" cxnId="{EECEE1AF-7C73-4EC0-A721-710A536F3362}">
      <dgm:prSet/>
      <dgm:spPr/>
      <dgm:t>
        <a:bodyPr/>
        <a:lstStyle/>
        <a:p>
          <a:endParaRPr lang="en-US"/>
        </a:p>
      </dgm:t>
    </dgm:pt>
    <dgm:pt modelId="{4FCF0483-8692-4009-943A-708B17530006}" type="pres">
      <dgm:prSet presAssocID="{EF6CC0DD-E9EA-4D67-93CD-4606112291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C829975-9DF4-412E-B77D-53AEF4FCF3C3}" type="pres">
      <dgm:prSet presAssocID="{58D98DE6-C447-443B-944D-2F6C8D361364}" presName="hierRoot1" presStyleCnt="0">
        <dgm:presLayoutVars>
          <dgm:hierBranch val="init"/>
        </dgm:presLayoutVars>
      </dgm:prSet>
      <dgm:spPr/>
    </dgm:pt>
    <dgm:pt modelId="{50C08D52-CAC7-4BA9-8699-FCE355A2BDA6}" type="pres">
      <dgm:prSet presAssocID="{58D98DE6-C447-443B-944D-2F6C8D361364}" presName="rootComposite1" presStyleCnt="0"/>
      <dgm:spPr/>
    </dgm:pt>
    <dgm:pt modelId="{E3C876C4-2CA6-4517-80B5-D2812FF680BA}" type="pres">
      <dgm:prSet presAssocID="{58D98DE6-C447-443B-944D-2F6C8D361364}" presName="rootText1" presStyleLbl="node0" presStyleIdx="0" presStyleCnt="1">
        <dgm:presLayoutVars>
          <dgm:chPref val="3"/>
        </dgm:presLayoutVars>
      </dgm:prSet>
      <dgm:spPr/>
    </dgm:pt>
    <dgm:pt modelId="{0784AAE3-D326-458B-9B9B-3E5D46CF62A3}" type="pres">
      <dgm:prSet presAssocID="{58D98DE6-C447-443B-944D-2F6C8D361364}" presName="rootConnector1" presStyleLbl="node1" presStyleIdx="0" presStyleCnt="0"/>
      <dgm:spPr/>
    </dgm:pt>
    <dgm:pt modelId="{8CED47EC-923A-4BC8-814B-615299C9B64E}" type="pres">
      <dgm:prSet presAssocID="{58D98DE6-C447-443B-944D-2F6C8D361364}" presName="hierChild2" presStyleCnt="0"/>
      <dgm:spPr/>
    </dgm:pt>
    <dgm:pt modelId="{1B16CB18-F4DC-4BA9-9E88-9B50431784AD}" type="pres">
      <dgm:prSet presAssocID="{FEDBA731-9062-4F27-9C3D-785D12CB0AC8}" presName="Name37" presStyleLbl="parChTrans1D2" presStyleIdx="0" presStyleCnt="2"/>
      <dgm:spPr/>
    </dgm:pt>
    <dgm:pt modelId="{560F4BFA-5DC5-4CE3-8CA9-DA402F6E0EE6}" type="pres">
      <dgm:prSet presAssocID="{0194504C-79C8-4BC7-A345-8F565C4401C5}" presName="hierRoot2" presStyleCnt="0">
        <dgm:presLayoutVars>
          <dgm:hierBranch val="init"/>
        </dgm:presLayoutVars>
      </dgm:prSet>
      <dgm:spPr/>
    </dgm:pt>
    <dgm:pt modelId="{5C673824-ED6E-4D9E-87C7-ABFF0C6E3478}" type="pres">
      <dgm:prSet presAssocID="{0194504C-79C8-4BC7-A345-8F565C4401C5}" presName="rootComposite" presStyleCnt="0"/>
      <dgm:spPr/>
    </dgm:pt>
    <dgm:pt modelId="{11616609-85F3-48AE-B760-26A4313632B1}" type="pres">
      <dgm:prSet presAssocID="{0194504C-79C8-4BC7-A345-8F565C4401C5}" presName="rootText" presStyleLbl="node2" presStyleIdx="0" presStyleCnt="2">
        <dgm:presLayoutVars>
          <dgm:chPref val="3"/>
        </dgm:presLayoutVars>
      </dgm:prSet>
      <dgm:spPr/>
    </dgm:pt>
    <dgm:pt modelId="{C9539FD1-E091-4394-B4A8-C94A0241DC3B}" type="pres">
      <dgm:prSet presAssocID="{0194504C-79C8-4BC7-A345-8F565C4401C5}" presName="rootConnector" presStyleLbl="node2" presStyleIdx="0" presStyleCnt="2"/>
      <dgm:spPr/>
    </dgm:pt>
    <dgm:pt modelId="{ADE3AE13-2BB7-492B-8DE0-39FA713C103B}" type="pres">
      <dgm:prSet presAssocID="{0194504C-79C8-4BC7-A345-8F565C4401C5}" presName="hierChild4" presStyleCnt="0"/>
      <dgm:spPr/>
    </dgm:pt>
    <dgm:pt modelId="{F58B3194-4D6C-4EB5-BE42-9C20A1595F7A}" type="pres">
      <dgm:prSet presAssocID="{0194504C-79C8-4BC7-A345-8F565C4401C5}" presName="hierChild5" presStyleCnt="0"/>
      <dgm:spPr/>
    </dgm:pt>
    <dgm:pt modelId="{F3A1BD28-123D-47DC-A6A9-5293AED53540}" type="pres">
      <dgm:prSet presAssocID="{2262BC70-070E-45E9-9D9C-BFD8046F76F6}" presName="Name37" presStyleLbl="parChTrans1D2" presStyleIdx="1" presStyleCnt="2"/>
      <dgm:spPr/>
    </dgm:pt>
    <dgm:pt modelId="{991D3F61-0986-4810-97FE-C2E45D6E1EC9}" type="pres">
      <dgm:prSet presAssocID="{959ED294-98DD-4AE1-8613-14A779725977}" presName="hierRoot2" presStyleCnt="0">
        <dgm:presLayoutVars>
          <dgm:hierBranch val="init"/>
        </dgm:presLayoutVars>
      </dgm:prSet>
      <dgm:spPr/>
    </dgm:pt>
    <dgm:pt modelId="{093B057B-63A9-4862-B406-29B28DD717E6}" type="pres">
      <dgm:prSet presAssocID="{959ED294-98DD-4AE1-8613-14A779725977}" presName="rootComposite" presStyleCnt="0"/>
      <dgm:spPr/>
    </dgm:pt>
    <dgm:pt modelId="{EB690873-DE39-4AC1-A21C-C410C23F0F01}" type="pres">
      <dgm:prSet presAssocID="{959ED294-98DD-4AE1-8613-14A779725977}" presName="rootText" presStyleLbl="node2" presStyleIdx="1" presStyleCnt="2">
        <dgm:presLayoutVars>
          <dgm:chPref val="3"/>
        </dgm:presLayoutVars>
      </dgm:prSet>
      <dgm:spPr/>
    </dgm:pt>
    <dgm:pt modelId="{2702232F-F468-40C2-8E54-F43BBB6CF5BB}" type="pres">
      <dgm:prSet presAssocID="{959ED294-98DD-4AE1-8613-14A779725977}" presName="rootConnector" presStyleLbl="node2" presStyleIdx="1" presStyleCnt="2"/>
      <dgm:spPr/>
    </dgm:pt>
    <dgm:pt modelId="{9173A905-928A-408A-AA48-ECA867BC0EF5}" type="pres">
      <dgm:prSet presAssocID="{959ED294-98DD-4AE1-8613-14A779725977}" presName="hierChild4" presStyleCnt="0"/>
      <dgm:spPr/>
    </dgm:pt>
    <dgm:pt modelId="{E88D62EA-54EB-482A-92B1-BC32A98079EB}" type="pres">
      <dgm:prSet presAssocID="{959ED294-98DD-4AE1-8613-14A779725977}" presName="hierChild5" presStyleCnt="0"/>
      <dgm:spPr/>
    </dgm:pt>
    <dgm:pt modelId="{7373761B-035D-415D-A9C0-D86534A2A962}" type="pres">
      <dgm:prSet presAssocID="{58D98DE6-C447-443B-944D-2F6C8D361364}" presName="hierChild3" presStyleCnt="0"/>
      <dgm:spPr/>
    </dgm:pt>
  </dgm:ptLst>
  <dgm:cxnLst>
    <dgm:cxn modelId="{D5B7F404-1F6F-4AFB-9C9F-0EABC163C404}" type="presOf" srcId="{959ED294-98DD-4AE1-8613-14A779725977}" destId="{2702232F-F468-40C2-8E54-F43BBB6CF5BB}" srcOrd="1" destOrd="0" presId="urn:microsoft.com/office/officeart/2005/8/layout/orgChart1"/>
    <dgm:cxn modelId="{3D36330E-6542-4675-BE3D-E1FE18CF6C0C}" srcId="{EF6CC0DD-E9EA-4D67-93CD-4606112291A9}" destId="{58D98DE6-C447-443B-944D-2F6C8D361364}" srcOrd="0" destOrd="0" parTransId="{A21ACEF4-64D8-4B8A-B5CF-CF378DB6FA35}" sibTransId="{2B532A8E-90AF-4C87-8A68-53EE7E2236B7}"/>
    <dgm:cxn modelId="{5585A31D-0412-46C6-8378-030F166C5810}" type="presOf" srcId="{0194504C-79C8-4BC7-A345-8F565C4401C5}" destId="{C9539FD1-E091-4394-B4A8-C94A0241DC3B}" srcOrd="1" destOrd="0" presId="urn:microsoft.com/office/officeart/2005/8/layout/orgChart1"/>
    <dgm:cxn modelId="{9803FB2C-733C-4B9B-9DFC-6530439DC7AC}" type="presOf" srcId="{2262BC70-070E-45E9-9D9C-BFD8046F76F6}" destId="{F3A1BD28-123D-47DC-A6A9-5293AED53540}" srcOrd="0" destOrd="0" presId="urn:microsoft.com/office/officeart/2005/8/layout/orgChart1"/>
    <dgm:cxn modelId="{F4548E2E-C214-438F-8DC5-7FE1645344BC}" type="presOf" srcId="{58D98DE6-C447-443B-944D-2F6C8D361364}" destId="{E3C876C4-2CA6-4517-80B5-D2812FF680BA}" srcOrd="0" destOrd="0" presId="urn:microsoft.com/office/officeart/2005/8/layout/orgChart1"/>
    <dgm:cxn modelId="{F297C44E-04B2-410C-B70A-ACFCF516E998}" type="presOf" srcId="{58D98DE6-C447-443B-944D-2F6C8D361364}" destId="{0784AAE3-D326-458B-9B9B-3E5D46CF62A3}" srcOrd="1" destOrd="0" presId="urn:microsoft.com/office/officeart/2005/8/layout/orgChart1"/>
    <dgm:cxn modelId="{3E3FAC8D-FC1E-4AEC-931D-B14DB74674DE}" type="presOf" srcId="{EF6CC0DD-E9EA-4D67-93CD-4606112291A9}" destId="{4FCF0483-8692-4009-943A-708B17530006}" srcOrd="0" destOrd="0" presId="urn:microsoft.com/office/officeart/2005/8/layout/orgChart1"/>
    <dgm:cxn modelId="{EECEE1AF-7C73-4EC0-A721-710A536F3362}" srcId="{58D98DE6-C447-443B-944D-2F6C8D361364}" destId="{959ED294-98DD-4AE1-8613-14A779725977}" srcOrd="1" destOrd="0" parTransId="{2262BC70-070E-45E9-9D9C-BFD8046F76F6}" sibTransId="{C918B47F-CF39-4F08-8E74-B81FD59024E8}"/>
    <dgm:cxn modelId="{04CD2CD4-3C81-42BC-B756-432C42A8DB09}" type="presOf" srcId="{0194504C-79C8-4BC7-A345-8F565C4401C5}" destId="{11616609-85F3-48AE-B760-26A4313632B1}" srcOrd="0" destOrd="0" presId="urn:microsoft.com/office/officeart/2005/8/layout/orgChart1"/>
    <dgm:cxn modelId="{72344EE7-501A-4D64-B9A2-B1BCD240025A}" type="presOf" srcId="{959ED294-98DD-4AE1-8613-14A779725977}" destId="{EB690873-DE39-4AC1-A21C-C410C23F0F01}" srcOrd="0" destOrd="0" presId="urn:microsoft.com/office/officeart/2005/8/layout/orgChart1"/>
    <dgm:cxn modelId="{99207EF2-1EF9-438B-9EF8-FA1D628EC41C}" type="presOf" srcId="{FEDBA731-9062-4F27-9C3D-785D12CB0AC8}" destId="{1B16CB18-F4DC-4BA9-9E88-9B50431784AD}" srcOrd="0" destOrd="0" presId="urn:microsoft.com/office/officeart/2005/8/layout/orgChart1"/>
    <dgm:cxn modelId="{8DBEE8F7-344E-4DCD-ABBC-F99D720F0819}" srcId="{58D98DE6-C447-443B-944D-2F6C8D361364}" destId="{0194504C-79C8-4BC7-A345-8F565C4401C5}" srcOrd="0" destOrd="0" parTransId="{FEDBA731-9062-4F27-9C3D-785D12CB0AC8}" sibTransId="{ED6B8382-A2B2-4B76-BA59-504625808433}"/>
    <dgm:cxn modelId="{A25B1BD2-577E-4DBC-9468-BA3A8EDD0115}" type="presParOf" srcId="{4FCF0483-8692-4009-943A-708B17530006}" destId="{CC829975-9DF4-412E-B77D-53AEF4FCF3C3}" srcOrd="0" destOrd="0" presId="urn:microsoft.com/office/officeart/2005/8/layout/orgChart1"/>
    <dgm:cxn modelId="{16398FBB-85B0-4EE4-B835-92E45B8F941D}" type="presParOf" srcId="{CC829975-9DF4-412E-B77D-53AEF4FCF3C3}" destId="{50C08D52-CAC7-4BA9-8699-FCE355A2BDA6}" srcOrd="0" destOrd="0" presId="urn:microsoft.com/office/officeart/2005/8/layout/orgChart1"/>
    <dgm:cxn modelId="{48DFFEE3-9E9A-4684-9E39-8F2442FEA20C}" type="presParOf" srcId="{50C08D52-CAC7-4BA9-8699-FCE355A2BDA6}" destId="{E3C876C4-2CA6-4517-80B5-D2812FF680BA}" srcOrd="0" destOrd="0" presId="urn:microsoft.com/office/officeart/2005/8/layout/orgChart1"/>
    <dgm:cxn modelId="{32D5D2B5-63D0-44BD-BDB2-4567A4642D33}" type="presParOf" srcId="{50C08D52-CAC7-4BA9-8699-FCE355A2BDA6}" destId="{0784AAE3-D326-458B-9B9B-3E5D46CF62A3}" srcOrd="1" destOrd="0" presId="urn:microsoft.com/office/officeart/2005/8/layout/orgChart1"/>
    <dgm:cxn modelId="{1BE0984B-B2C5-4A8D-9678-57DC58D1524F}" type="presParOf" srcId="{CC829975-9DF4-412E-B77D-53AEF4FCF3C3}" destId="{8CED47EC-923A-4BC8-814B-615299C9B64E}" srcOrd="1" destOrd="0" presId="urn:microsoft.com/office/officeart/2005/8/layout/orgChart1"/>
    <dgm:cxn modelId="{E7303EC8-95E4-4D30-B8E2-8C8525410A31}" type="presParOf" srcId="{8CED47EC-923A-4BC8-814B-615299C9B64E}" destId="{1B16CB18-F4DC-4BA9-9E88-9B50431784AD}" srcOrd="0" destOrd="0" presId="urn:microsoft.com/office/officeart/2005/8/layout/orgChart1"/>
    <dgm:cxn modelId="{E33FED02-4807-44DD-B2BB-9E757FF1F984}" type="presParOf" srcId="{8CED47EC-923A-4BC8-814B-615299C9B64E}" destId="{560F4BFA-5DC5-4CE3-8CA9-DA402F6E0EE6}" srcOrd="1" destOrd="0" presId="urn:microsoft.com/office/officeart/2005/8/layout/orgChart1"/>
    <dgm:cxn modelId="{16E57328-ED01-4683-AB9F-0CB46854F824}" type="presParOf" srcId="{560F4BFA-5DC5-4CE3-8CA9-DA402F6E0EE6}" destId="{5C673824-ED6E-4D9E-87C7-ABFF0C6E3478}" srcOrd="0" destOrd="0" presId="urn:microsoft.com/office/officeart/2005/8/layout/orgChart1"/>
    <dgm:cxn modelId="{8F911B49-9F81-4680-A4E4-0915C34C9092}" type="presParOf" srcId="{5C673824-ED6E-4D9E-87C7-ABFF0C6E3478}" destId="{11616609-85F3-48AE-B760-26A4313632B1}" srcOrd="0" destOrd="0" presId="urn:microsoft.com/office/officeart/2005/8/layout/orgChart1"/>
    <dgm:cxn modelId="{6C7E6101-969F-44D6-986C-963F3A028611}" type="presParOf" srcId="{5C673824-ED6E-4D9E-87C7-ABFF0C6E3478}" destId="{C9539FD1-E091-4394-B4A8-C94A0241DC3B}" srcOrd="1" destOrd="0" presId="urn:microsoft.com/office/officeart/2005/8/layout/orgChart1"/>
    <dgm:cxn modelId="{1E091281-6EE4-4222-8199-A6D79AB6FDDA}" type="presParOf" srcId="{560F4BFA-5DC5-4CE3-8CA9-DA402F6E0EE6}" destId="{ADE3AE13-2BB7-492B-8DE0-39FA713C103B}" srcOrd="1" destOrd="0" presId="urn:microsoft.com/office/officeart/2005/8/layout/orgChart1"/>
    <dgm:cxn modelId="{A4C7045E-754F-413D-9407-F5D801DE6E6D}" type="presParOf" srcId="{560F4BFA-5DC5-4CE3-8CA9-DA402F6E0EE6}" destId="{F58B3194-4D6C-4EB5-BE42-9C20A1595F7A}" srcOrd="2" destOrd="0" presId="urn:microsoft.com/office/officeart/2005/8/layout/orgChart1"/>
    <dgm:cxn modelId="{B637CF22-BE1B-4E92-A092-B93D65CB8B1B}" type="presParOf" srcId="{8CED47EC-923A-4BC8-814B-615299C9B64E}" destId="{F3A1BD28-123D-47DC-A6A9-5293AED53540}" srcOrd="2" destOrd="0" presId="urn:microsoft.com/office/officeart/2005/8/layout/orgChart1"/>
    <dgm:cxn modelId="{4392694D-D2E3-4429-B9AA-EB0DBEEED549}" type="presParOf" srcId="{8CED47EC-923A-4BC8-814B-615299C9B64E}" destId="{991D3F61-0986-4810-97FE-C2E45D6E1EC9}" srcOrd="3" destOrd="0" presId="urn:microsoft.com/office/officeart/2005/8/layout/orgChart1"/>
    <dgm:cxn modelId="{5C7E4667-5A5B-4693-B48B-406B91797188}" type="presParOf" srcId="{991D3F61-0986-4810-97FE-C2E45D6E1EC9}" destId="{093B057B-63A9-4862-B406-29B28DD717E6}" srcOrd="0" destOrd="0" presId="urn:microsoft.com/office/officeart/2005/8/layout/orgChart1"/>
    <dgm:cxn modelId="{C4D7B012-D074-415F-87D8-A475454B2359}" type="presParOf" srcId="{093B057B-63A9-4862-B406-29B28DD717E6}" destId="{EB690873-DE39-4AC1-A21C-C410C23F0F01}" srcOrd="0" destOrd="0" presId="urn:microsoft.com/office/officeart/2005/8/layout/orgChart1"/>
    <dgm:cxn modelId="{60067178-CB80-455B-AAC3-31E9F31B079E}" type="presParOf" srcId="{093B057B-63A9-4862-B406-29B28DD717E6}" destId="{2702232F-F468-40C2-8E54-F43BBB6CF5BB}" srcOrd="1" destOrd="0" presId="urn:microsoft.com/office/officeart/2005/8/layout/orgChart1"/>
    <dgm:cxn modelId="{A7DC2B2F-7599-4059-A13B-8734A2A71883}" type="presParOf" srcId="{991D3F61-0986-4810-97FE-C2E45D6E1EC9}" destId="{9173A905-928A-408A-AA48-ECA867BC0EF5}" srcOrd="1" destOrd="0" presId="urn:microsoft.com/office/officeart/2005/8/layout/orgChart1"/>
    <dgm:cxn modelId="{9F8EC6ED-FF11-41FB-9F28-A2B3D2EDE684}" type="presParOf" srcId="{991D3F61-0986-4810-97FE-C2E45D6E1EC9}" destId="{E88D62EA-54EB-482A-92B1-BC32A98079EB}" srcOrd="2" destOrd="0" presId="urn:microsoft.com/office/officeart/2005/8/layout/orgChart1"/>
    <dgm:cxn modelId="{794BDD0E-55E9-4CE2-8F8B-D7ADFEFAD52F}" type="presParOf" srcId="{CC829975-9DF4-412E-B77D-53AEF4FCF3C3}" destId="{7373761B-035D-415D-A9C0-D86534A2A9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C172C-9644-4C48-B1F0-C3496F2A254F}">
      <dsp:nvSpPr>
        <dsp:cNvPr id="0" name=""/>
        <dsp:cNvSpPr/>
      </dsp:nvSpPr>
      <dsp:spPr>
        <a:xfrm>
          <a:off x="0" y="4588173"/>
          <a:ext cx="7397750" cy="50208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Inference</a:t>
          </a:r>
        </a:p>
      </dsp:txBody>
      <dsp:txXfrm>
        <a:off x="0" y="4588173"/>
        <a:ext cx="7397750" cy="502081"/>
      </dsp:txXfrm>
    </dsp:sp>
    <dsp:sp modelId="{598F7D77-98F9-4ADA-94E6-C815F92D3C7E}">
      <dsp:nvSpPr>
        <dsp:cNvPr id="0" name=""/>
        <dsp:cNvSpPr/>
      </dsp:nvSpPr>
      <dsp:spPr>
        <a:xfrm rot="10800000">
          <a:off x="0" y="3859573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Results</a:t>
          </a:r>
        </a:p>
      </dsp:txBody>
      <dsp:txXfrm rot="10800000">
        <a:off x="0" y="3859573"/>
        <a:ext cx="7397750" cy="501753"/>
      </dsp:txXfrm>
    </dsp:sp>
    <dsp:sp modelId="{D5C8329A-E950-44D9-A13D-9D6E2335A277}">
      <dsp:nvSpPr>
        <dsp:cNvPr id="0" name=""/>
        <dsp:cNvSpPr/>
      </dsp:nvSpPr>
      <dsp:spPr>
        <a:xfrm rot="10800000">
          <a:off x="0" y="3058833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 rot="10800000">
        <a:off x="0" y="3058833"/>
        <a:ext cx="7397750" cy="501753"/>
      </dsp:txXfrm>
    </dsp:sp>
    <dsp:sp modelId="{DEDDBACB-764E-4AA2-A3FF-BEACC0620F01}">
      <dsp:nvSpPr>
        <dsp:cNvPr id="0" name=""/>
        <dsp:cNvSpPr/>
      </dsp:nvSpPr>
      <dsp:spPr>
        <a:xfrm rot="10800000">
          <a:off x="0" y="2294163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Methodology</a:t>
          </a:r>
        </a:p>
      </dsp:txBody>
      <dsp:txXfrm rot="10800000">
        <a:off x="0" y="2294163"/>
        <a:ext cx="7397750" cy="501753"/>
      </dsp:txXfrm>
    </dsp:sp>
    <dsp:sp modelId="{E4AB291B-81A5-40CD-9AF5-0693AE0A838E}">
      <dsp:nvSpPr>
        <dsp:cNvPr id="0" name=""/>
        <dsp:cNvSpPr/>
      </dsp:nvSpPr>
      <dsp:spPr>
        <a:xfrm rot="10800000">
          <a:off x="0" y="1529493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</a:t>
          </a:r>
        </a:p>
      </dsp:txBody>
      <dsp:txXfrm rot="10800000">
        <a:off x="0" y="1529493"/>
        <a:ext cx="7397750" cy="501753"/>
      </dsp:txXfrm>
    </dsp:sp>
    <dsp:sp modelId="{29302A50-3549-4B86-B967-85B29681ADA8}">
      <dsp:nvSpPr>
        <dsp:cNvPr id="0" name=""/>
        <dsp:cNvSpPr/>
      </dsp:nvSpPr>
      <dsp:spPr>
        <a:xfrm rot="10800000">
          <a:off x="0" y="764824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Objective</a:t>
          </a:r>
        </a:p>
      </dsp:txBody>
      <dsp:txXfrm rot="10800000">
        <a:off x="0" y="764824"/>
        <a:ext cx="7397750" cy="501753"/>
      </dsp:txXfrm>
    </dsp:sp>
    <dsp:sp modelId="{D62034D9-2FBD-4CAD-9276-7035B0017642}">
      <dsp:nvSpPr>
        <dsp:cNvPr id="0" name=""/>
        <dsp:cNvSpPr/>
      </dsp:nvSpPr>
      <dsp:spPr>
        <a:xfrm rot="10800000">
          <a:off x="0" y="154"/>
          <a:ext cx="7397750" cy="772201"/>
        </a:xfrm>
        <a:prstGeom prst="upArrowCallou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 rot="10800000">
        <a:off x="0" y="154"/>
        <a:ext cx="7397750" cy="501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47D6E-A445-429F-A75D-D468FAFA2A2A}">
      <dsp:nvSpPr>
        <dsp:cNvPr id="0" name=""/>
        <dsp:cNvSpPr/>
      </dsp:nvSpPr>
      <dsp:spPr>
        <a:xfrm>
          <a:off x="0" y="0"/>
          <a:ext cx="5387756" cy="770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History of worldwide mortality rate </a:t>
          </a:r>
        </a:p>
      </dsp:txBody>
      <dsp:txXfrm>
        <a:off x="37610" y="37610"/>
        <a:ext cx="5312536" cy="695230"/>
      </dsp:txXfrm>
    </dsp:sp>
    <dsp:sp modelId="{B69DFF62-FD69-4899-A3CB-4EF7E923A762}">
      <dsp:nvSpPr>
        <dsp:cNvPr id="0" name=""/>
        <dsp:cNvSpPr/>
      </dsp:nvSpPr>
      <dsp:spPr>
        <a:xfrm>
          <a:off x="0" y="784961"/>
          <a:ext cx="5387756" cy="770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Various causes of deaths observed worldwide due to different parameters.</a:t>
          </a:r>
        </a:p>
      </dsp:txBody>
      <dsp:txXfrm>
        <a:off x="37610" y="822571"/>
        <a:ext cx="5312536" cy="695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AC591-BAB4-4DB8-BDD0-25C091819173}">
      <dsp:nvSpPr>
        <dsp:cNvPr id="0" name=""/>
        <dsp:cNvSpPr/>
      </dsp:nvSpPr>
      <dsp:spPr>
        <a:xfrm>
          <a:off x="0" y="0"/>
          <a:ext cx="6648633" cy="103285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</a:t>
          </a:r>
          <a:r>
            <a:rPr lang="en-US" sz="2600" b="0" i="0" kern="1200" dirty="0"/>
            <a:t>dentify leading factors of deaths.</a:t>
          </a:r>
          <a:endParaRPr lang="en-US" sz="2600" kern="1200" dirty="0"/>
        </a:p>
      </dsp:txBody>
      <dsp:txXfrm>
        <a:off x="50420" y="50420"/>
        <a:ext cx="6547793" cy="932014"/>
      </dsp:txXfrm>
    </dsp:sp>
    <dsp:sp modelId="{648E7111-8CE2-4294-8785-9F84518D53FC}">
      <dsp:nvSpPr>
        <dsp:cNvPr id="0" name=""/>
        <dsp:cNvSpPr/>
      </dsp:nvSpPr>
      <dsp:spPr>
        <a:xfrm>
          <a:off x="0" y="1122998"/>
          <a:ext cx="6648633" cy="103285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</a:t>
          </a:r>
          <a:r>
            <a:rPr lang="en-US" sz="2600" b="0" i="0" kern="1200" dirty="0"/>
            <a:t>ompare and analyze correlation between different parameters.</a:t>
          </a:r>
          <a:endParaRPr lang="en-US" sz="2600" kern="1200" dirty="0"/>
        </a:p>
      </dsp:txBody>
      <dsp:txXfrm>
        <a:off x="50420" y="1173418"/>
        <a:ext cx="6547793" cy="932014"/>
      </dsp:txXfrm>
    </dsp:sp>
    <dsp:sp modelId="{37558081-3852-4652-9F3A-B1CDFF703576}">
      <dsp:nvSpPr>
        <dsp:cNvPr id="0" name=""/>
        <dsp:cNvSpPr/>
      </dsp:nvSpPr>
      <dsp:spPr>
        <a:xfrm>
          <a:off x="0" y="2230732"/>
          <a:ext cx="6648633" cy="103285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</a:t>
          </a:r>
          <a:r>
            <a:rPr lang="en-US" sz="2600" b="0" i="0" kern="1200" dirty="0"/>
            <a:t>ffect of development indicators such as GDP and population on mortality rates.</a:t>
          </a:r>
          <a:endParaRPr lang="en-US" sz="2600" kern="1200" dirty="0"/>
        </a:p>
      </dsp:txBody>
      <dsp:txXfrm>
        <a:off x="50420" y="2281152"/>
        <a:ext cx="6547793" cy="932014"/>
      </dsp:txXfrm>
    </dsp:sp>
    <dsp:sp modelId="{47015339-19BE-4B29-96FA-7857707E905E}">
      <dsp:nvSpPr>
        <dsp:cNvPr id="0" name=""/>
        <dsp:cNvSpPr/>
      </dsp:nvSpPr>
      <dsp:spPr>
        <a:xfrm>
          <a:off x="0" y="3328620"/>
          <a:ext cx="6648633" cy="103285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Forecast to analyze the trend of major affecting parameters.</a:t>
          </a:r>
          <a:endParaRPr lang="en-US" sz="2600" kern="1200" dirty="0"/>
        </a:p>
      </dsp:txBody>
      <dsp:txXfrm>
        <a:off x="50420" y="3379040"/>
        <a:ext cx="6547793" cy="932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1BD28-123D-47DC-A6A9-5293AED53540}">
      <dsp:nvSpPr>
        <dsp:cNvPr id="0" name=""/>
        <dsp:cNvSpPr/>
      </dsp:nvSpPr>
      <dsp:spPr>
        <a:xfrm>
          <a:off x="1874060" y="1376049"/>
          <a:ext cx="1025574" cy="355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992"/>
              </a:lnTo>
              <a:lnTo>
                <a:pt x="1025574" y="177992"/>
              </a:lnTo>
              <a:lnTo>
                <a:pt x="1025574" y="35598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6CB18-F4DC-4BA9-9E88-9B50431784AD}">
      <dsp:nvSpPr>
        <dsp:cNvPr id="0" name=""/>
        <dsp:cNvSpPr/>
      </dsp:nvSpPr>
      <dsp:spPr>
        <a:xfrm>
          <a:off x="848485" y="1376049"/>
          <a:ext cx="1025574" cy="355984"/>
        </a:xfrm>
        <a:custGeom>
          <a:avLst/>
          <a:gdLst/>
          <a:ahLst/>
          <a:cxnLst/>
          <a:rect l="0" t="0" r="0" b="0"/>
          <a:pathLst>
            <a:path>
              <a:moveTo>
                <a:pt x="1025574" y="0"/>
              </a:moveTo>
              <a:lnTo>
                <a:pt x="1025574" y="177992"/>
              </a:lnTo>
              <a:lnTo>
                <a:pt x="0" y="177992"/>
              </a:lnTo>
              <a:lnTo>
                <a:pt x="0" y="35598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876C4-2CA6-4517-80B5-D2812FF680BA}">
      <dsp:nvSpPr>
        <dsp:cNvPr id="0" name=""/>
        <dsp:cNvSpPr/>
      </dsp:nvSpPr>
      <dsp:spPr>
        <a:xfrm>
          <a:off x="1026478" y="528467"/>
          <a:ext cx="1695164" cy="8475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Wrangling</a:t>
          </a:r>
        </a:p>
      </dsp:txBody>
      <dsp:txXfrm>
        <a:off x="1026478" y="528467"/>
        <a:ext cx="1695164" cy="847582"/>
      </dsp:txXfrm>
    </dsp:sp>
    <dsp:sp modelId="{11616609-85F3-48AE-B760-26A4313632B1}">
      <dsp:nvSpPr>
        <dsp:cNvPr id="0" name=""/>
        <dsp:cNvSpPr/>
      </dsp:nvSpPr>
      <dsp:spPr>
        <a:xfrm>
          <a:off x="903" y="1732034"/>
          <a:ext cx="1695164" cy="8475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Joining data through Tableau</a:t>
          </a:r>
        </a:p>
      </dsp:txBody>
      <dsp:txXfrm>
        <a:off x="903" y="1732034"/>
        <a:ext cx="1695164" cy="847582"/>
      </dsp:txXfrm>
    </dsp:sp>
    <dsp:sp modelId="{EB690873-DE39-4AC1-A21C-C410C23F0F01}">
      <dsp:nvSpPr>
        <dsp:cNvPr id="0" name=""/>
        <dsp:cNvSpPr/>
      </dsp:nvSpPr>
      <dsp:spPr>
        <a:xfrm>
          <a:off x="2052052" y="1732034"/>
          <a:ext cx="1695164" cy="8475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Removing nulls</a:t>
          </a:r>
        </a:p>
      </dsp:txBody>
      <dsp:txXfrm>
        <a:off x="2052052" y="1732034"/>
        <a:ext cx="1695164" cy="847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5C21C-8CFD-4971-A420-F1F8E739B49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C4832-22AC-4070-8C68-931DDC06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nursing-and-health-professions/respiratory-tract-infec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earth-and-planetary-sciences/academic-performan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C4832-22AC-4070-8C68-931DDC069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59ab3db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59ab3db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Infants who had not been fed exclusively face future health challenges. These problems cause a decrease in the full absorption of nutrients from breast milk; predispose them to diarrhea, and 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NexusSerif"/>
                <a:hlinkClick r:id="rId3" tooltip="Learn more about acute respiratory infections from ScienceDirect's AI-generated Topic Pages"/>
              </a:rPr>
              <a:t>acu</a:t>
            </a:r>
            <a:endParaRPr lang="en-US" b="0" i="0" dirty="0">
              <a:solidFill>
                <a:srgbClr val="2E2E2E"/>
              </a:solidFill>
              <a:effectLst/>
              <a:latin typeface="NexusSerif"/>
              <a:hlinkClick r:id="rId3" tooltip="Learn more about acute respiratory infections from ScienceDirect's AI-generated Topic Pages"/>
            </a:endParaRPr>
          </a:p>
          <a:p>
            <a:r>
              <a:rPr lang="en-US" b="0" i="0" dirty="0" err="1">
                <a:solidFill>
                  <a:srgbClr val="2E2E2E"/>
                </a:solidFill>
                <a:effectLst/>
                <a:latin typeface="NexusSerif"/>
                <a:hlinkClick r:id="rId3" tooltip="Learn more about acute respiratory infections from ScienceDirect's AI-generated Topic Pages"/>
              </a:rPr>
              <a:t>te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  <a:hlinkClick r:id="rId3" tooltip="Learn more about acute respiratory infections from ScienceDirect's AI-generated Topic Pages"/>
              </a:rPr>
              <a:t> respiratory infections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. This further contributes to weight loss; malnutrition; poor 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  <a:hlinkClick r:id="rId4" tooltip="Learn more about academic performance from ScienceDirect's AI-generated Topic Pages"/>
              </a:rPr>
              <a:t>academic performance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; decreased productivity; impaired cognitive, and social development</a:t>
            </a:r>
          </a:p>
          <a:p>
            <a:endParaRPr lang="en-US" b="0" i="0" dirty="0">
              <a:solidFill>
                <a:srgbClr val="2E2E2E"/>
              </a:solidFill>
              <a:effectLst/>
              <a:latin typeface="Nexus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</a:rPr>
              <a:t>Low-birth weight : Smoking, alcohol or drug </a:t>
            </a:r>
            <a:r>
              <a:rPr lang="en-US" sz="1200" dirty="0" err="1">
                <a:solidFill>
                  <a:srgbClr val="333333"/>
                </a:solidFill>
              </a:rPr>
              <a:t>useage</a:t>
            </a:r>
            <a:r>
              <a:rPr lang="en-US" sz="1200" dirty="0">
                <a:solidFill>
                  <a:srgbClr val="333333"/>
                </a:solidFill>
              </a:rPr>
              <a:t> less than 17 years or greater than 35 years, infection during </a:t>
            </a:r>
            <a:r>
              <a:rPr lang="en-US" sz="1200" dirty="0" err="1">
                <a:solidFill>
                  <a:srgbClr val="333333"/>
                </a:solidFill>
              </a:rPr>
              <a:t>prenancy</a:t>
            </a:r>
            <a:endParaRPr lang="en-US" sz="1200" dirty="0"/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C4832-22AC-4070-8C68-931DDC069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8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C9A3-1F9F-4472-BF07-73AC942A7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3F43-2ECA-44FF-B9DD-79ABCCE6A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7FC11-ABBF-494A-929A-283E70B5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95867-0051-4A07-8768-8272D527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6C97B-9BEC-4F67-8078-D2C9FAFF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1CED-D150-47B3-963A-655622EA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55328-C104-4C71-8B66-2D4FBB87F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1B733-628A-4720-9960-F4D5E070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199F-D7A5-4346-9BF8-FC4CA688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FCABF-F433-4DF9-9B9B-7319FA5F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1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5B85F-2F17-4182-AFF3-6583A239A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82CEA-26E1-43A1-B102-009F3B099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F705-BD62-4DB4-B64F-51FA106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5524D-106D-40EE-BABA-55C67375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BABDB-0B95-45FA-BB6C-178D8D83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74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541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FD1-108C-4819-BBE7-5948839C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B76E-9BBE-4185-B120-4724CF093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63713-E726-4354-BFC0-75145F07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87AE4-F342-4F05-AADA-AF3B7CE0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E0CE6-E8C2-4BC6-8242-42FCEF55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4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0D78-E715-44EA-88D8-265D2C4C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F611B-54B4-4738-A1E2-26868B48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21A6-91BE-4B03-9132-7DB403A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01567-7C34-4990-91B8-C360C8EB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732A-1654-43B8-AC7B-D08ABEA6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4C62-7999-4EB7-B31A-60EC50A9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434-958F-49C3-9068-DC990AB08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24AB-FED6-4381-8225-9B6E4486B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A2E0E-E377-437B-A805-49C9A7B7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3811C-C0C7-432F-9DFC-EBB42DFE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EC949-006B-47D0-BB7D-DC65C49E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5636-FD19-4BA5-B952-FFCD22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CD83-714C-4DCE-8AF5-C7C375A0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F524E-C5C2-46CE-A5B7-C8343A9EC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FAFC9-F1E2-440A-9B29-8A6EC3D70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143FA-6D83-45DD-ABE8-0F3AA3D00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3CCC2-0AD8-46B5-8604-958D95D5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45537-E976-40FB-BB22-D3475BC1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C78D7-4A5E-4B49-B123-2E42FFA7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9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7570-BC4A-4BA6-AD49-DB3FFCF8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65400-1E7B-4D16-B2C9-59A2DB39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7A7AD-56AD-498D-8D2A-71B5492F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0541E-4F5D-460A-9472-98AC3CEB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08F0A-C8A8-4EB7-988C-1AB45D53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103A0-CF6A-41FB-A548-C45DF9CB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4515-B0FC-4415-82D7-240F730B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6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F3CB-8C71-42B8-BA2C-8508A7A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7F7-3DEF-4FA9-81F2-227BA224B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49C3C-089F-49BC-83BA-AD2C7D801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AC6EC-D195-44B1-9031-2FAF871F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1EA7F-D2BB-4CCB-955D-4D8EED4F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63FD5-DAD4-4B3C-8CF5-214B7D61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1DFC-818C-4AAC-A537-19A31AE2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78F8B-65F7-48B9-B0C5-1168203FF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B53F9-D4C4-431C-88F3-E5378D69A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26C36-01DF-4883-BCFB-101C7321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42AFF-E17D-448C-A62F-295E9FBF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E33CD-E44E-434A-A4D9-F747317A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26C6C-9B37-4A74-9952-68A54B86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0FB40-79EE-4AA9-9F6D-BEBE9D848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1446B-776C-4A83-900E-9898E79F1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073C5-9D62-450F-ABDE-36EFE2FB99C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5BCAD-2CD7-40A5-BAE0-8FED5D49F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FB47-F44D-4C1E-B415-BB789B4A9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3D3A8-FFA0-4FD3-B858-9E8AEB07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web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web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49C9-C13C-40D9-9C87-D0A3D3EB6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74" y="401637"/>
            <a:ext cx="9820275" cy="23876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Analysis of Death risk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8A417-B7C9-4150-ACBC-1FA81AE79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922" y="3249612"/>
            <a:ext cx="9449578" cy="2387599"/>
          </a:xfrm>
        </p:spPr>
        <p:txBody>
          <a:bodyPr>
            <a:normAutofit fontScale="55000" lnSpcReduction="20000"/>
          </a:bodyPr>
          <a:lstStyle/>
          <a:p>
            <a:r>
              <a:rPr lang="en-US" sz="4100" b="1" dirty="0">
                <a:solidFill>
                  <a:schemeClr val="accent1">
                    <a:lumMod val="50000"/>
                  </a:schemeClr>
                </a:solidFill>
              </a:rPr>
              <a:t>DATA 230 Term Project Presentation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Group 3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Iqra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Bismi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Megha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Gupta 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Saniya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Lande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Madhura Pandit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4171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25E3-584C-417B-99CE-9972A59A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Results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C66D82-CF43-4E2A-9454-2EB1BDDC8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r="11625"/>
          <a:stretch/>
        </p:blipFill>
        <p:spPr bwMode="auto">
          <a:xfrm>
            <a:off x="435843" y="1388207"/>
            <a:ext cx="5914469" cy="46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E6773C-24FA-64B3-EC52-EDAAD6750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3334" r="-871"/>
          <a:stretch/>
        </p:blipFill>
        <p:spPr bwMode="auto">
          <a:xfrm>
            <a:off x="6502709" y="1388207"/>
            <a:ext cx="5450604" cy="46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E1B13-9BD9-80BA-32C4-0666BE1002F4}"/>
              </a:ext>
            </a:extLst>
          </p:cNvPr>
          <p:cNvSpPr txBox="1"/>
          <p:nvPr/>
        </p:nvSpPr>
        <p:spPr>
          <a:xfrm>
            <a:off x="130484" y="6098354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Deaths due to child stunting &amp;  low vitamin and iron deficiency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0C8B0-8474-47D9-C3C5-60B9241B1755}"/>
              </a:ext>
            </a:extLst>
          </p:cNvPr>
          <p:cNvSpPr txBox="1"/>
          <p:nvPr/>
        </p:nvSpPr>
        <p:spPr>
          <a:xfrm>
            <a:off x="5959784" y="6136635"/>
            <a:ext cx="63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Deaths due to Addictions vs Health Issues</a:t>
            </a:r>
          </a:p>
        </p:txBody>
      </p:sp>
    </p:spTree>
    <p:extLst>
      <p:ext uri="{BB962C8B-B14F-4D97-AF65-F5344CB8AC3E}">
        <p14:creationId xmlns:p14="http://schemas.microsoft.com/office/powerpoint/2010/main" val="240851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A041-EADC-4432-B98A-221F5556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F0205-C41C-A3C4-0957-16E48BEC9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06" y="1219200"/>
            <a:ext cx="9375423" cy="5273675"/>
          </a:xfrm>
        </p:spPr>
      </p:pic>
    </p:spTree>
    <p:extLst>
      <p:ext uri="{BB962C8B-B14F-4D97-AF65-F5344CB8AC3E}">
        <p14:creationId xmlns:p14="http://schemas.microsoft.com/office/powerpoint/2010/main" val="172750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CC7B-F8E2-42BA-B711-D3F1D0AA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BE64D-5E6F-40BB-8A86-5E741273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Highest deaths in -----</a:t>
            </a:r>
          </a:p>
          <a:p>
            <a:pPr marL="0" indent="0">
              <a:buNone/>
            </a:pPr>
            <a:r>
              <a:rPr lang="en-US" dirty="0"/>
              <a:t>Diet content </a:t>
            </a:r>
          </a:p>
          <a:p>
            <a:pPr marL="0" indent="0">
              <a:buNone/>
            </a:pPr>
            <a:r>
              <a:rPr lang="en-US" dirty="0"/>
              <a:t>Developed and Developing countries</a:t>
            </a:r>
          </a:p>
          <a:p>
            <a:pPr marL="0" indent="0">
              <a:buNone/>
            </a:pPr>
            <a:r>
              <a:rPr lang="en-US" dirty="0"/>
              <a:t>Population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0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6AEF-A92D-D48C-EC98-6863A45C1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899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CC2-C4B6-46F8-9622-03A15A2D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8DE3999-DB1F-FB1D-F609-DD4AB0CCE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124839"/>
              </p:ext>
            </p:extLst>
          </p:nvPr>
        </p:nvGraphicFramePr>
        <p:xfrm>
          <a:off x="955676" y="1429099"/>
          <a:ext cx="7397750" cy="5090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4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F541-799B-4008-ACF1-26CCB1F8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0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CBB029-9091-53CB-CA43-BF1ECEA65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843044"/>
              </p:ext>
            </p:extLst>
          </p:nvPr>
        </p:nvGraphicFramePr>
        <p:xfrm>
          <a:off x="838200" y="1515936"/>
          <a:ext cx="5387756" cy="1555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F8E5C53-6164-4204-831E-F6A06C2C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61" y="37744"/>
            <a:ext cx="4964550" cy="3603070"/>
          </a:xfrm>
          <a:prstGeom prst="rect">
            <a:avLst/>
          </a:prstGeom>
        </p:spPr>
      </p:pic>
      <p:pic>
        <p:nvPicPr>
          <p:cNvPr id="3074" name="Picture 2" descr="Graveyards can be a reservoir for antibiotic resistant bacteria">
            <a:extLst>
              <a:ext uri="{FF2B5EF4-FFF2-40B4-BE49-F238E27FC236}">
                <a16:creationId xmlns:a16="http://schemas.microsoft.com/office/drawing/2014/main" id="{AC3E5C97-445D-4BD2-A444-1A7B0F4F7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81" y="3640813"/>
            <a:ext cx="4972049" cy="31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67863C-0264-4033-A6B4-400F787E0E20}"/>
              </a:ext>
            </a:extLst>
          </p:cNvPr>
          <p:cNvSpPr txBox="1"/>
          <p:nvPr/>
        </p:nvSpPr>
        <p:spPr>
          <a:xfrm>
            <a:off x="1963826" y="3260923"/>
            <a:ext cx="296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Leading Parameters of Death</a:t>
            </a:r>
          </a:p>
        </p:txBody>
      </p:sp>
      <p:grpSp>
        <p:nvGrpSpPr>
          <p:cNvPr id="11" name="Diagram 7">
            <a:extLst>
              <a:ext uri="{FF2B5EF4-FFF2-40B4-BE49-F238E27FC236}">
                <a16:creationId xmlns:a16="http://schemas.microsoft.com/office/drawing/2014/main" id="{7E3EFF61-2B17-7B8B-EFA4-32EE04BB43D6}"/>
              </a:ext>
            </a:extLst>
          </p:cNvPr>
          <p:cNvGrpSpPr/>
          <p:nvPr/>
        </p:nvGrpSpPr>
        <p:grpSpPr>
          <a:xfrm>
            <a:off x="1680032" y="3583264"/>
            <a:ext cx="3167150" cy="3167150"/>
            <a:chOff x="-1" y="-1"/>
            <a:chExt cx="3167149" cy="3167149"/>
          </a:xfrm>
        </p:grpSpPr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492C91D2-97D3-0911-820A-A643C1BB5E6B}"/>
                </a:ext>
              </a:extLst>
            </p:cNvPr>
            <p:cNvGrpSpPr/>
            <p:nvPr/>
          </p:nvGrpSpPr>
          <p:grpSpPr>
            <a:xfrm>
              <a:off x="1629685" y="163889"/>
              <a:ext cx="1373573" cy="1373575"/>
              <a:chOff x="0" y="-1"/>
              <a:chExt cx="1373572" cy="1373574"/>
            </a:xfrm>
          </p:grpSpPr>
          <p:sp>
            <p:nvSpPr>
              <p:cNvPr id="29" name="Shape">
                <a:extLst>
                  <a:ext uri="{FF2B5EF4-FFF2-40B4-BE49-F238E27FC236}">
                    <a16:creationId xmlns:a16="http://schemas.microsoft.com/office/drawing/2014/main" id="{25F456B1-11DE-2161-EE6E-BC0413D2A69F}"/>
                  </a:ext>
                </a:extLst>
              </p:cNvPr>
              <p:cNvSpPr/>
              <p:nvPr/>
            </p:nvSpPr>
            <p:spPr>
              <a:xfrm>
                <a:off x="0" y="-1"/>
                <a:ext cx="1373572" cy="1373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" name="Key-value">
                <a:extLst>
                  <a:ext uri="{FF2B5EF4-FFF2-40B4-BE49-F238E27FC236}">
                    <a16:creationId xmlns:a16="http://schemas.microsoft.com/office/drawing/2014/main" id="{89E77D63-6135-7BC4-A9EC-CB04A9870F96}"/>
                  </a:ext>
                </a:extLst>
              </p:cNvPr>
              <p:cNvSpPr txBox="1"/>
              <p:nvPr/>
            </p:nvSpPr>
            <p:spPr>
              <a:xfrm>
                <a:off x="137883" y="622923"/>
                <a:ext cx="1013826" cy="514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1590" tIns="21590" rIns="21590" bIns="21590" numCol="1" anchor="ctr">
                <a:spAutoFit/>
              </a:bodyPr>
              <a:lstStyle>
                <a:lvl1pPr algn="ctr"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dirty="0"/>
                  <a:t>Child mortality</a:t>
                </a:r>
              </a:p>
            </p:txBody>
          </p:sp>
        </p:grp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694C8996-7E5A-9C0B-4994-B430E85CE397}"/>
                </a:ext>
              </a:extLst>
            </p:cNvPr>
            <p:cNvGrpSpPr/>
            <p:nvPr/>
          </p:nvGrpSpPr>
          <p:grpSpPr>
            <a:xfrm>
              <a:off x="1629686" y="1629684"/>
              <a:ext cx="1373573" cy="1373575"/>
              <a:chOff x="1" y="-1"/>
              <a:chExt cx="1373572" cy="1373574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8C12BBEC-D816-2D52-CB7F-4686783DD087}"/>
                  </a:ext>
                </a:extLst>
              </p:cNvPr>
              <p:cNvSpPr/>
              <p:nvPr/>
            </p:nvSpPr>
            <p:spPr>
              <a:xfrm>
                <a:off x="1" y="-1"/>
                <a:ext cx="1373572" cy="1373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" name="Document">
                <a:extLst>
                  <a:ext uri="{FF2B5EF4-FFF2-40B4-BE49-F238E27FC236}">
                    <a16:creationId xmlns:a16="http://schemas.microsoft.com/office/drawing/2014/main" id="{78A504C3-D2A7-7BF6-9D89-7987E0FE524B}"/>
                  </a:ext>
                </a:extLst>
              </p:cNvPr>
              <p:cNvSpPr txBox="1"/>
              <p:nvPr/>
            </p:nvSpPr>
            <p:spPr>
              <a:xfrm>
                <a:off x="182817" y="308315"/>
                <a:ext cx="1013826" cy="8397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1590" tIns="21590" rIns="21590" bIns="21590" numCol="1" anchor="ctr">
                <a:spAutoFit/>
              </a:bodyPr>
              <a:lstStyle>
                <a:lvl1pPr algn="ctr"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dirty="0"/>
                  <a:t>Lifestyle choices</a:t>
                </a:r>
              </a:p>
              <a:p>
                <a:endParaRPr dirty="0"/>
              </a:p>
            </p:txBody>
          </p:sp>
        </p:grpSp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43BD5450-9677-F63C-48BF-CF6FEB06E885}"/>
                </a:ext>
              </a:extLst>
            </p:cNvPr>
            <p:cNvGrpSpPr/>
            <p:nvPr/>
          </p:nvGrpSpPr>
          <p:grpSpPr>
            <a:xfrm>
              <a:off x="163890" y="1629684"/>
              <a:ext cx="1373573" cy="1373575"/>
              <a:chOff x="0" y="-1"/>
              <a:chExt cx="1373572" cy="1373574"/>
            </a:xfrm>
          </p:grpSpPr>
          <p:sp>
            <p:nvSpPr>
              <p:cNvPr id="25" name="Shape">
                <a:extLst>
                  <a:ext uri="{FF2B5EF4-FFF2-40B4-BE49-F238E27FC236}">
                    <a16:creationId xmlns:a16="http://schemas.microsoft.com/office/drawing/2014/main" id="{7149E0A9-EF16-B6E6-B17F-FA615B9869CC}"/>
                  </a:ext>
                </a:extLst>
              </p:cNvPr>
              <p:cNvSpPr/>
              <p:nvPr/>
            </p:nvSpPr>
            <p:spPr>
              <a:xfrm>
                <a:off x="0" y="-1"/>
                <a:ext cx="1373572" cy="1373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" name="Column-family">
                <a:extLst>
                  <a:ext uri="{FF2B5EF4-FFF2-40B4-BE49-F238E27FC236}">
                    <a16:creationId xmlns:a16="http://schemas.microsoft.com/office/drawing/2014/main" id="{C7664341-D554-3EEB-05AB-146F91D90BAE}"/>
                  </a:ext>
                </a:extLst>
              </p:cNvPr>
              <p:cNvSpPr txBox="1"/>
              <p:nvPr/>
            </p:nvSpPr>
            <p:spPr>
              <a:xfrm>
                <a:off x="275040" y="308315"/>
                <a:ext cx="1013826" cy="514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1590" tIns="21590" rIns="21590" bIns="21590" numCol="1" anchor="ctr">
                <a:spAutoFit/>
              </a:bodyPr>
              <a:lstStyle>
                <a:lvl1pPr algn="ctr"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dirty="0"/>
                  <a:t>Dietary habits</a:t>
                </a:r>
                <a:endParaRPr dirty="0"/>
              </a:p>
            </p:txBody>
          </p:sp>
        </p:grp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31A3F901-7BEF-FC9E-3AE3-9960348C7170}"/>
                </a:ext>
              </a:extLst>
            </p:cNvPr>
            <p:cNvGrpSpPr/>
            <p:nvPr/>
          </p:nvGrpSpPr>
          <p:grpSpPr>
            <a:xfrm>
              <a:off x="163890" y="163889"/>
              <a:ext cx="1373573" cy="1373575"/>
              <a:chOff x="0" y="-1"/>
              <a:chExt cx="1373572" cy="1373574"/>
            </a:xfrm>
          </p:grpSpPr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BB2EA88-2CA6-6CF1-B973-81288DAFB169}"/>
                  </a:ext>
                </a:extLst>
              </p:cNvPr>
              <p:cNvSpPr/>
              <p:nvPr/>
            </p:nvSpPr>
            <p:spPr>
              <a:xfrm>
                <a:off x="0" y="-1"/>
                <a:ext cx="1373572" cy="1373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" name="Graph">
                <a:extLst>
                  <a:ext uri="{FF2B5EF4-FFF2-40B4-BE49-F238E27FC236}">
                    <a16:creationId xmlns:a16="http://schemas.microsoft.com/office/drawing/2014/main" id="{61D9143A-D993-30A9-9DF7-3757E5092F52}"/>
                  </a:ext>
                </a:extLst>
              </p:cNvPr>
              <p:cNvSpPr txBox="1"/>
              <p:nvPr/>
            </p:nvSpPr>
            <p:spPr>
              <a:xfrm>
                <a:off x="275041" y="600217"/>
                <a:ext cx="1013826" cy="514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1590" tIns="21590" rIns="21590" bIns="21590" numCol="1" anchor="ctr">
                <a:spAutoFit/>
              </a:bodyPr>
              <a:lstStyle>
                <a:lvl1pPr algn="ctr"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dirty="0"/>
                  <a:t>Air Pollution</a:t>
                </a:r>
                <a:endParaRPr dirty="0"/>
              </a:p>
            </p:txBody>
          </p:sp>
        </p:grp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AD05C4B7-AA2C-1A41-3D73-869CB3E30A87}"/>
                </a:ext>
              </a:extLst>
            </p:cNvPr>
            <p:cNvSpPr/>
            <p:nvPr/>
          </p:nvSpPr>
          <p:spPr>
            <a:xfrm>
              <a:off x="1629685" y="98473"/>
              <a:ext cx="1537463" cy="143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461" y="0"/>
                    <a:pt x="19194" y="8526"/>
                    <a:pt x="20135" y="19657"/>
                  </a:cubicBezTo>
                  <a:lnTo>
                    <a:pt x="21600" y="19657"/>
                  </a:lnTo>
                  <a:lnTo>
                    <a:pt x="19114" y="21600"/>
                  </a:lnTo>
                  <a:lnTo>
                    <a:pt x="16454" y="19657"/>
                  </a:lnTo>
                  <a:lnTo>
                    <a:pt x="17919" y="19657"/>
                  </a:lnTo>
                  <a:cubicBezTo>
                    <a:pt x="16986" y="9832"/>
                    <a:pt x="9243" y="2356"/>
                    <a:pt x="0" y="235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24EB3E7C-9161-68C7-482D-508183BD8745}"/>
                </a:ext>
              </a:extLst>
            </p:cNvPr>
            <p:cNvSpPr/>
            <p:nvPr/>
          </p:nvSpPr>
          <p:spPr>
            <a:xfrm>
              <a:off x="1629685" y="1629684"/>
              <a:ext cx="1438990" cy="153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0461"/>
                    <a:pt x="13074" y="19194"/>
                    <a:pt x="1943" y="20135"/>
                  </a:cubicBezTo>
                  <a:lnTo>
                    <a:pt x="1943" y="21600"/>
                  </a:lnTo>
                  <a:lnTo>
                    <a:pt x="0" y="19114"/>
                  </a:lnTo>
                  <a:lnTo>
                    <a:pt x="1943" y="16454"/>
                  </a:lnTo>
                  <a:lnTo>
                    <a:pt x="1943" y="17919"/>
                  </a:lnTo>
                  <a:cubicBezTo>
                    <a:pt x="11768" y="16986"/>
                    <a:pt x="19244" y="9243"/>
                    <a:pt x="1924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98018976-A0FE-22BA-2965-665C2A82BE4C}"/>
                </a:ext>
              </a:extLst>
            </p:cNvPr>
            <p:cNvSpPr/>
            <p:nvPr/>
          </p:nvSpPr>
          <p:spPr>
            <a:xfrm>
              <a:off x="-1" y="1629686"/>
              <a:ext cx="1537463" cy="1438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1139" y="21600"/>
                    <a:pt x="2406" y="13074"/>
                    <a:pt x="1465" y="1943"/>
                  </a:cubicBezTo>
                  <a:lnTo>
                    <a:pt x="0" y="1943"/>
                  </a:lnTo>
                  <a:lnTo>
                    <a:pt x="2486" y="0"/>
                  </a:lnTo>
                  <a:lnTo>
                    <a:pt x="5146" y="1943"/>
                  </a:lnTo>
                  <a:lnTo>
                    <a:pt x="3681" y="1943"/>
                  </a:lnTo>
                  <a:cubicBezTo>
                    <a:pt x="4614" y="11768"/>
                    <a:pt x="12357" y="19244"/>
                    <a:pt x="21600" y="1924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571E358D-34D4-06DD-7041-010A8F780990}"/>
                </a:ext>
              </a:extLst>
            </p:cNvPr>
            <p:cNvSpPr/>
            <p:nvPr/>
          </p:nvSpPr>
          <p:spPr>
            <a:xfrm>
              <a:off x="98472" y="-1"/>
              <a:ext cx="1438990" cy="153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1139"/>
                    <a:pt x="8526" y="2406"/>
                    <a:pt x="19657" y="1465"/>
                  </a:cubicBezTo>
                  <a:lnTo>
                    <a:pt x="19657" y="0"/>
                  </a:lnTo>
                  <a:lnTo>
                    <a:pt x="21600" y="2486"/>
                  </a:lnTo>
                  <a:lnTo>
                    <a:pt x="19657" y="5146"/>
                  </a:lnTo>
                  <a:lnTo>
                    <a:pt x="19657" y="3681"/>
                  </a:lnTo>
                  <a:cubicBezTo>
                    <a:pt x="9832" y="4614"/>
                    <a:pt x="2356" y="12357"/>
                    <a:pt x="2356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392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D041-1FD6-4D75-B251-CF0E9EB8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42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Objective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53B3B9-47FE-7B7B-E564-E8E21EE66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17159"/>
              </p:ext>
            </p:extLst>
          </p:nvPr>
        </p:nvGraphicFramePr>
        <p:xfrm>
          <a:off x="4910093" y="1667986"/>
          <a:ext cx="6648634" cy="4386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F3ABFD0-7825-DD9C-5DD9-3BAAC7D43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" y="2143079"/>
            <a:ext cx="4424257" cy="34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E764-61E7-4C2F-9411-781A011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Dataset &amp; Methodology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2C6E42-7DDA-08A9-AD19-74299C2DD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57" y="1800641"/>
            <a:ext cx="6175572" cy="430053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2F2EB-D7E1-95F4-2A61-394C4CD4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50910"/>
            <a:ext cx="4206473" cy="2541965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7CDA254C-78F2-7E85-5A18-DD2B236B7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692992"/>
              </p:ext>
            </p:extLst>
          </p:nvPr>
        </p:nvGraphicFramePr>
        <p:xfrm>
          <a:off x="772100" y="1105021"/>
          <a:ext cx="3748121" cy="310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7A3EBA4-17C8-8388-24EA-A8C979A6BC10}"/>
              </a:ext>
            </a:extLst>
          </p:cNvPr>
          <p:cNvSpPr/>
          <p:nvPr/>
        </p:nvSpPr>
        <p:spPr>
          <a:xfrm>
            <a:off x="598286" y="3950910"/>
            <a:ext cx="4267200" cy="2541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7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748600" y="283300"/>
            <a:ext cx="4272800" cy="10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l"/>
            <a:r>
              <a:rPr lang="en" dirty="0"/>
              <a:t> </a:t>
            </a:r>
            <a:r>
              <a:rPr lang="en" sz="4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Air Pollution</a:t>
            </a:r>
            <a:endParaRPr sz="44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400567" y="1397000"/>
            <a:ext cx="5386000" cy="512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0" algn="l"/>
            <a:endParaRPr dirty="0">
              <a:solidFill>
                <a:schemeClr val="dk1"/>
              </a:solidFill>
            </a:endParaRPr>
          </a:p>
          <a:p>
            <a:pPr marL="609585" indent="-482588" algn="l"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Outdoor Pollution </a:t>
            </a:r>
            <a:endParaRPr dirty="0">
              <a:solidFill>
                <a:schemeClr val="dk1"/>
              </a:solidFill>
            </a:endParaRPr>
          </a:p>
          <a:p>
            <a:pPr marL="0" indent="0" algn="l"/>
            <a:endParaRPr dirty="0">
              <a:solidFill>
                <a:schemeClr val="dk1"/>
              </a:solidFill>
            </a:endParaRPr>
          </a:p>
          <a:p>
            <a:pPr marL="609585" indent="-482588" algn="l"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Ozone Pollution</a:t>
            </a:r>
            <a:endParaRPr dirty="0">
              <a:solidFill>
                <a:schemeClr val="dk1"/>
              </a:solidFill>
            </a:endParaRPr>
          </a:p>
          <a:p>
            <a:pPr marL="0" indent="0" algn="l"/>
            <a:endParaRPr dirty="0">
              <a:solidFill>
                <a:schemeClr val="dk1"/>
              </a:solidFill>
            </a:endParaRPr>
          </a:p>
          <a:p>
            <a:pPr marL="609585" indent="-482588" algn="l"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Matter Pollution</a:t>
            </a:r>
            <a:endParaRPr dirty="0">
              <a:solidFill>
                <a:schemeClr val="dk1"/>
              </a:solidFill>
            </a:endParaRPr>
          </a:p>
          <a:p>
            <a:pPr marL="0" indent="0" algn="l"/>
            <a:endParaRPr dirty="0">
              <a:solidFill>
                <a:schemeClr val="dk1"/>
              </a:solidFill>
            </a:endParaRPr>
          </a:p>
          <a:p>
            <a:pPr marL="609585" indent="-482588" algn="l"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Household Pollution</a:t>
            </a:r>
            <a:endParaRPr dirty="0">
              <a:solidFill>
                <a:schemeClr val="dk1"/>
              </a:solidFill>
            </a:endParaRPr>
          </a:p>
          <a:p>
            <a:pPr marL="0" indent="0" algn="l"/>
            <a:endParaRPr dirty="0">
              <a:solidFill>
                <a:schemeClr val="dk1"/>
              </a:solidFill>
            </a:endParaRPr>
          </a:p>
          <a:p>
            <a:pPr marL="0" indent="0"/>
            <a:endParaRPr dirty="0"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33" y="201400"/>
            <a:ext cx="5768699" cy="305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r="8875"/>
          <a:stretch/>
        </p:blipFill>
        <p:spPr>
          <a:xfrm>
            <a:off x="6320768" y="3429001"/>
            <a:ext cx="5683233" cy="32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4806467" y="3214067"/>
            <a:ext cx="2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9974"/>
          <a:stretch/>
        </p:blipFill>
        <p:spPr>
          <a:xfrm>
            <a:off x="125701" y="5744500"/>
            <a:ext cx="1065577" cy="10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785-6649-46CE-B8A7-38298B53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52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Factors leading to Child Mortality</a:t>
            </a: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759C8AF1-2F57-4492-9D48-49D0C52D1CA0}"/>
              </a:ext>
            </a:extLst>
          </p:cNvPr>
          <p:cNvSpPr/>
          <p:nvPr/>
        </p:nvSpPr>
        <p:spPr>
          <a:xfrm>
            <a:off x="243215" y="3543853"/>
            <a:ext cx="956568" cy="6188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D0C9DA7C-68D6-4B6D-A254-0D05979A8773}"/>
              </a:ext>
            </a:extLst>
          </p:cNvPr>
          <p:cNvSpPr/>
          <p:nvPr/>
        </p:nvSpPr>
        <p:spPr>
          <a:xfrm flipV="1">
            <a:off x="309472" y="4169362"/>
            <a:ext cx="871536" cy="6778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BC8E6F-68EB-4BA5-BE42-499A9A97465F}"/>
              </a:ext>
            </a:extLst>
          </p:cNvPr>
          <p:cNvSpPr txBox="1"/>
          <p:nvPr/>
        </p:nvSpPr>
        <p:spPr>
          <a:xfrm>
            <a:off x="1340528" y="3908596"/>
            <a:ext cx="398450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Strong indicator of chronic malnutrition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BD851C-6140-45D3-982E-B89936C97C37}"/>
              </a:ext>
            </a:extLst>
          </p:cNvPr>
          <p:cNvSpPr/>
          <p:nvPr/>
        </p:nvSpPr>
        <p:spPr>
          <a:xfrm>
            <a:off x="1322774" y="3906286"/>
            <a:ext cx="4002262" cy="362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C4BA18-F38A-88EC-3A55-DB5ED9208351}"/>
              </a:ext>
            </a:extLst>
          </p:cNvPr>
          <p:cNvGrpSpPr/>
          <p:nvPr/>
        </p:nvGrpSpPr>
        <p:grpSpPr>
          <a:xfrm>
            <a:off x="604798" y="4443171"/>
            <a:ext cx="5387630" cy="2221895"/>
            <a:chOff x="604798" y="4443171"/>
            <a:chExt cx="5387630" cy="2221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9FEDD3-87F3-4D79-AA0A-912E2B275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50" y="4607032"/>
              <a:ext cx="2082832" cy="1952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2220AD-8492-4A0B-B1E7-55BF8319904C}"/>
                </a:ext>
              </a:extLst>
            </p:cNvPr>
            <p:cNvSpPr txBox="1"/>
            <p:nvPr/>
          </p:nvSpPr>
          <p:spPr>
            <a:xfrm>
              <a:off x="3052407" y="4607032"/>
              <a:ext cx="2911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Child Wasting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Low weight for their height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0" i="0" dirty="0">
                  <a:effectLst/>
                </a:rPr>
                <a:t>It is a sign that a child has experienced short periods of undernutrition, resulting in significant wastage of muscle and fat tissue</a:t>
              </a:r>
              <a:r>
                <a:rPr lang="en-US" sz="1600" dirty="0"/>
                <a:t>.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2D110C4-C9D4-4092-AC16-207ADB212009}"/>
                </a:ext>
              </a:extLst>
            </p:cNvPr>
            <p:cNvSpPr/>
            <p:nvPr/>
          </p:nvSpPr>
          <p:spPr>
            <a:xfrm>
              <a:off x="604798" y="4443171"/>
              <a:ext cx="5387630" cy="2221895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7B7016-D730-F3A3-5E3C-934389D94498}"/>
              </a:ext>
            </a:extLst>
          </p:cNvPr>
          <p:cNvGrpSpPr/>
          <p:nvPr/>
        </p:nvGrpSpPr>
        <p:grpSpPr>
          <a:xfrm>
            <a:off x="6284355" y="1519855"/>
            <a:ext cx="5387630" cy="2237747"/>
            <a:chOff x="6267170" y="1510469"/>
            <a:chExt cx="5387630" cy="2237747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F4A83087-1D65-423B-929E-3E42442D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099" y="1632858"/>
              <a:ext cx="1987464" cy="207625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5238AE-8753-4468-B3CF-39A0C52A13E5}"/>
                </a:ext>
              </a:extLst>
            </p:cNvPr>
            <p:cNvSpPr txBox="1"/>
            <p:nvPr/>
          </p:nvSpPr>
          <p:spPr>
            <a:xfrm>
              <a:off x="8442563" y="1746307"/>
              <a:ext cx="321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Low-birth 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33333"/>
                  </a:solidFill>
                </a:rPr>
                <a:t>New-born b</a:t>
              </a:r>
              <a:r>
                <a:rPr lang="en-US" sz="1600" b="0" i="0" dirty="0">
                  <a:solidFill>
                    <a:srgbClr val="333333"/>
                  </a:solidFill>
                  <a:effectLst/>
                </a:rPr>
                <a:t>abies weighing less than 5 pounds, 8 ounces (2,500 grams)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333333"/>
                  </a:solidFill>
                </a:rPr>
                <a:t>Causes: </a:t>
              </a:r>
              <a:r>
                <a:rPr lang="en-US" sz="1600" dirty="0">
                  <a:solidFill>
                    <a:srgbClr val="333333"/>
                  </a:solidFill>
                </a:rPr>
                <a:t>Premature birth, lack of oxygen and nutrients to baby in the womb.</a:t>
              </a:r>
              <a:endParaRPr lang="en-US" sz="1600" b="1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BD4F68-6ADF-42D9-8DFB-6B8F8553B71E}"/>
                </a:ext>
              </a:extLst>
            </p:cNvPr>
            <p:cNvSpPr/>
            <p:nvPr/>
          </p:nvSpPr>
          <p:spPr>
            <a:xfrm>
              <a:off x="6267170" y="1510469"/>
              <a:ext cx="5387630" cy="2237747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C25167-A7B4-7496-1E23-BF476DF7D2CE}"/>
              </a:ext>
            </a:extLst>
          </p:cNvPr>
          <p:cNvGrpSpPr/>
          <p:nvPr/>
        </p:nvGrpSpPr>
        <p:grpSpPr>
          <a:xfrm>
            <a:off x="6287754" y="4263555"/>
            <a:ext cx="5554975" cy="2436728"/>
            <a:chOff x="6287754" y="4263555"/>
            <a:chExt cx="5554975" cy="24367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21770F-78CD-40F6-B111-0A729C12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099" y="4383793"/>
              <a:ext cx="1908764" cy="21327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99751D-3652-4321-ABC2-CDB8E5A3B4ED}"/>
                </a:ext>
              </a:extLst>
            </p:cNvPr>
            <p:cNvSpPr txBox="1"/>
            <p:nvPr/>
          </p:nvSpPr>
          <p:spPr>
            <a:xfrm>
              <a:off x="8351134" y="4329663"/>
              <a:ext cx="3491595" cy="237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Discontinued Breastfeeding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Stopping breastfeeding to infants before age of 6 months. Affects </a:t>
              </a:r>
              <a:r>
                <a:rPr lang="en-US" sz="1600" i="0" dirty="0">
                  <a:solidFill>
                    <a:srgbClr val="212121"/>
                  </a:solidFill>
                  <a:effectLst/>
                  <a:latin typeface="Cambria" panose="02040503050406030204" pitchFamily="18" charset="0"/>
                </a:rPr>
                <a:t>child’s growth</a:t>
              </a:r>
              <a:r>
                <a:rPr lang="en-US" sz="1600" dirty="0">
                  <a:solidFill>
                    <a:srgbClr val="212121"/>
                  </a:solidFill>
                  <a:latin typeface="Cambria" panose="02040503050406030204" pitchFamily="18" charset="0"/>
                </a:rPr>
                <a:t>.</a:t>
              </a:r>
              <a:endParaRPr lang="en-US" sz="1600" b="1" dirty="0"/>
            </a:p>
            <a:p>
              <a:r>
                <a:rPr lang="en-US" sz="1600" b="1" dirty="0"/>
                <a:t>Non-exclusive Breastfeeding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2E2E2E"/>
                  </a:solidFill>
                  <a:effectLst/>
                  <a:latin typeface="NexusSerif"/>
                </a:rPr>
                <a:t>Feeding food or fluids in addition to breast milk other than drugs, vitamins, and minerals to infants before the age of six months.</a:t>
              </a:r>
              <a:endParaRPr lang="en-US" sz="1600" b="1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181F5CC-1C0D-49BE-B91F-AB4C5AE01870}"/>
                </a:ext>
              </a:extLst>
            </p:cNvPr>
            <p:cNvSpPr/>
            <p:nvPr/>
          </p:nvSpPr>
          <p:spPr>
            <a:xfrm>
              <a:off x="6287754" y="4263555"/>
              <a:ext cx="5387630" cy="240151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1F3F98-3760-46BF-9DA0-70F1BB657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53368"/>
            <a:ext cx="2082832" cy="1952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CD78A3-6E19-4BF9-989A-63A6B70E7F41}"/>
              </a:ext>
            </a:extLst>
          </p:cNvPr>
          <p:cNvSpPr txBox="1"/>
          <p:nvPr/>
        </p:nvSpPr>
        <p:spPr>
          <a:xfrm>
            <a:off x="3014996" y="1675181"/>
            <a:ext cx="2795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Child Stunting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 height for their 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Impaired growth and development caused due to poor nutrition, improper sanitation, lack of healthcare facilities.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9569F3-466D-7B85-BD8C-DD9AE56A15C2}"/>
              </a:ext>
            </a:extLst>
          </p:cNvPr>
          <p:cNvGrpSpPr/>
          <p:nvPr/>
        </p:nvGrpSpPr>
        <p:grpSpPr>
          <a:xfrm>
            <a:off x="604798" y="1510469"/>
            <a:ext cx="5299199" cy="2221895"/>
            <a:chOff x="604798" y="1510469"/>
            <a:chExt cx="5299199" cy="22218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7790D1F-BFEC-480D-B540-B30B5F7BBA25}"/>
                </a:ext>
              </a:extLst>
            </p:cNvPr>
            <p:cNvSpPr/>
            <p:nvPr/>
          </p:nvSpPr>
          <p:spPr>
            <a:xfrm>
              <a:off x="604798" y="1510469"/>
              <a:ext cx="5299199" cy="2221895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Content Placeholder 6">
              <a:extLst>
                <a:ext uri="{FF2B5EF4-FFF2-40B4-BE49-F238E27FC236}">
                  <a16:creationId xmlns:a16="http://schemas.microsoft.com/office/drawing/2014/main" id="{DEE296EE-D833-1F75-94D6-BEFC03D6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653206"/>
              <a:ext cx="2082832" cy="195265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1F62C7-CBDD-E42E-02D9-DFC537F789FE}"/>
                </a:ext>
              </a:extLst>
            </p:cNvPr>
            <p:cNvSpPr txBox="1"/>
            <p:nvPr/>
          </p:nvSpPr>
          <p:spPr>
            <a:xfrm>
              <a:off x="3014996" y="1675019"/>
              <a:ext cx="279503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Child Stunting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Low height for their weight.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Impaired growth and development caused due to poor nutrition, improper sanitation, lack of healthcare facilities.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25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48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 txBox="1">
            <a:spLocks noGrp="1"/>
          </p:cNvSpPr>
          <p:nvPr>
            <p:ph type="title"/>
          </p:nvPr>
        </p:nvSpPr>
        <p:spPr>
          <a:xfrm>
            <a:off x="229770" y="60909"/>
            <a:ext cx="10515601" cy="6418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Death Cases due to Dietary Habit &amp; Health Issues</a:t>
            </a:r>
          </a:p>
        </p:txBody>
      </p:sp>
      <p:sp>
        <p:nvSpPr>
          <p:cNvPr id="402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89818" y="6540816"/>
            <a:ext cx="263979" cy="2692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04" name="Table 11"/>
          <p:cNvGraphicFramePr/>
          <p:nvPr>
            <p:extLst>
              <p:ext uri="{D42A27DB-BD31-4B8C-83A1-F6EECF244321}">
                <p14:modId xmlns:p14="http://schemas.microsoft.com/office/powerpoint/2010/main" val="652204733"/>
              </p:ext>
            </p:extLst>
          </p:nvPr>
        </p:nvGraphicFramePr>
        <p:xfrm>
          <a:off x="340160" y="1240320"/>
          <a:ext cx="6466194" cy="1968044"/>
        </p:xfrm>
        <a:graphic>
          <a:graphicData uri="http://schemas.openxmlformats.org/drawingml/2006/table">
            <a:tbl>
              <a:tblPr firstRow="1" bandRow="1"/>
              <a:tblGrid>
                <a:gridCol w="3233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2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sym typeface="Arial"/>
                        </a:rPr>
                        <a:t>Factors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sym typeface="Arial"/>
                        </a:rPr>
                        <a:t>Optimal Level of Intake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 dirty="0">
                          <a:sym typeface="Arial"/>
                        </a:rPr>
                        <a:t>Diet-High in Sodium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3 g (1–5) per day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6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>
                          <a:sym typeface="Arial"/>
                        </a:rPr>
                        <a:t>Diet Low in Fruits and Nut &amp; Seeds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250 g (200–300) per day &amp; 125 g (100–150) per day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3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>
                          <a:sym typeface="Arial"/>
                        </a:rPr>
                        <a:t>Diet Low in Vegetables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360 g (290–430) per day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43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ym typeface="Arial"/>
                        </a:rPr>
                        <a:t>Diet Low in Wholegrain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Arial"/>
                        </a:rPr>
                        <a:t>125 g (100–150) per day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5" name="Rounded Rectangle"/>
          <p:cNvSpPr/>
          <p:nvPr/>
        </p:nvSpPr>
        <p:spPr>
          <a:xfrm>
            <a:off x="296740" y="760732"/>
            <a:ext cx="4562400" cy="421640"/>
          </a:xfrm>
          <a:prstGeom prst="roundRect">
            <a:avLst>
              <a:gd name="adj" fmla="val 29182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defTabSz="1511300">
              <a:lnSpc>
                <a:spcPct val="90000"/>
              </a:lnSpc>
              <a:spcBef>
                <a:spcPts val="1400"/>
              </a:spcBef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+mn-lt"/>
              </a:rPr>
              <a:t>Under Poor Dietary Habits</a:t>
            </a:r>
          </a:p>
        </p:txBody>
      </p:sp>
      <p:sp>
        <p:nvSpPr>
          <p:cNvPr id="406" name="Rounded Rectangle"/>
          <p:cNvSpPr/>
          <p:nvPr/>
        </p:nvSpPr>
        <p:spPr>
          <a:xfrm>
            <a:off x="340160" y="3421037"/>
            <a:ext cx="4796077" cy="423827"/>
          </a:xfrm>
          <a:prstGeom prst="roundRect">
            <a:avLst>
              <a:gd name="adj" fmla="val 28918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defTabSz="1511300">
              <a:lnSpc>
                <a:spcPct val="90000"/>
              </a:lnSpc>
              <a:spcBef>
                <a:spcPts val="1400"/>
              </a:spcBef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+mn-lt"/>
              </a:rPr>
              <a:t>Under Health Issues</a:t>
            </a:r>
          </a:p>
        </p:txBody>
      </p:sp>
      <p:graphicFrame>
        <p:nvGraphicFramePr>
          <p:cNvPr id="407" name="Table 11"/>
          <p:cNvGraphicFramePr/>
          <p:nvPr>
            <p:extLst>
              <p:ext uri="{D42A27DB-BD31-4B8C-83A1-F6EECF244321}">
                <p14:modId xmlns:p14="http://schemas.microsoft.com/office/powerpoint/2010/main" val="2513305428"/>
              </p:ext>
            </p:extLst>
          </p:nvPr>
        </p:nvGraphicFramePr>
        <p:xfrm>
          <a:off x="296740" y="3961345"/>
          <a:ext cx="6553034" cy="2326706"/>
        </p:xfrm>
        <a:graphic>
          <a:graphicData uri="http://schemas.openxmlformats.org/drawingml/2006/table">
            <a:tbl>
              <a:tblPr firstRow="1" bandRow="1"/>
              <a:tblGrid>
                <a:gridCol w="327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sym typeface="Arial"/>
                        </a:rPr>
                        <a:t>Factors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  <a:sym typeface="Arial"/>
                        </a:rPr>
                        <a:t>Leading Causes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23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>
                          <a:sym typeface="Arial"/>
                        </a:rPr>
                        <a:t>High Blood Pressure &amp; High Cholesterol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Due to diet high in salt, fat, and/or cholesterol; chronic conditions etc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6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>
                          <a:sym typeface="Arial"/>
                        </a:rPr>
                        <a:t>High Plasma Glucose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Due to stress, lack of exercise, eating junk food 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88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>
                          <a:sym typeface="Arial"/>
                        </a:rPr>
                        <a:t>High BMI &amp; Low Physical Activity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ym typeface="Arial"/>
                        </a:rPr>
                        <a:t>Due to diet, lack of exercise, stress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88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ym typeface="Arial"/>
                        </a:rPr>
                        <a:t>Low Bone Mineral Density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ym typeface="Arial"/>
                        </a:rPr>
                        <a:t>Due to smoking, alcohol, age, poor diet, medications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640" y="3938235"/>
            <a:ext cx="2431622" cy="243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rcRect l="1583" t="4638" r="1583" b="4638"/>
          <a:stretch>
            <a:fillRect/>
          </a:stretch>
        </p:blipFill>
        <p:spPr>
          <a:xfrm>
            <a:off x="7127805" y="727700"/>
            <a:ext cx="2281617" cy="313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B5F7-2DBE-4E64-8586-4EA675CD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Madhura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B711-A34F-4143-A7EC-2EAA5FE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5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7404</TotalTime>
  <Words>555</Words>
  <Application>Microsoft Office PowerPoint</Application>
  <PresentationFormat>Widescreen</PresentationFormat>
  <Paragraphs>102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NexusSerif</vt:lpstr>
      <vt:lpstr>Office Theme</vt:lpstr>
      <vt:lpstr>Analysis of Death risk factors</vt:lpstr>
      <vt:lpstr>Overview</vt:lpstr>
      <vt:lpstr>Introduction</vt:lpstr>
      <vt:lpstr>Objective</vt:lpstr>
      <vt:lpstr>Dataset &amp; Methodology</vt:lpstr>
      <vt:lpstr> Air Pollution</vt:lpstr>
      <vt:lpstr>Factors leading to Child Mortality</vt:lpstr>
      <vt:lpstr>Death Cases due to Dietary Habit &amp; Health Issues</vt:lpstr>
      <vt:lpstr>Madhura</vt:lpstr>
      <vt:lpstr>Results</vt:lpstr>
      <vt:lpstr>Results</vt:lpstr>
      <vt:lpstr>Inferences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Saniya</dc:creator>
  <cp:lastModifiedBy>Saniya</cp:lastModifiedBy>
  <cp:revision>60</cp:revision>
  <dcterms:created xsi:type="dcterms:W3CDTF">2022-04-27T21:35:45Z</dcterms:created>
  <dcterms:modified xsi:type="dcterms:W3CDTF">2022-05-03T14:53:04Z</dcterms:modified>
</cp:coreProperties>
</file>